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5"/>
  </p:notesMasterIdLst>
  <p:sldIdLst>
    <p:sldId id="256" r:id="rId5"/>
    <p:sldId id="263" r:id="rId6"/>
    <p:sldId id="283" r:id="rId7"/>
    <p:sldId id="273" r:id="rId8"/>
    <p:sldId id="274" r:id="rId9"/>
    <p:sldId id="282" r:id="rId10"/>
    <p:sldId id="313" r:id="rId11"/>
    <p:sldId id="272" r:id="rId12"/>
    <p:sldId id="284" r:id="rId13"/>
    <p:sldId id="264" r:id="rId14"/>
    <p:sldId id="312" r:id="rId15"/>
    <p:sldId id="279" r:id="rId16"/>
    <p:sldId id="285" r:id="rId17"/>
    <p:sldId id="295" r:id="rId18"/>
    <p:sldId id="310" r:id="rId19"/>
    <p:sldId id="286" r:id="rId20"/>
    <p:sldId id="294" r:id="rId21"/>
    <p:sldId id="314" r:id="rId22"/>
    <p:sldId id="280" r:id="rId23"/>
    <p:sldId id="311" r:id="rId2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A85B"/>
    <a:srgbClr val="008A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9A3D67-ADCE-46EA-9F88-566494124DD5}" v="15" dt="2024-09-09T15:13:36.015"/>
    <p1510:client id="{68D9279F-4CAB-41E6-4E50-5B6EBE56F373}" v="6" dt="2024-09-10T11:37:41.804"/>
  </p1510:revLst>
</p1510:revInfo>
</file>

<file path=ppt/tableStyles.xml><?xml version="1.0" encoding="utf-8"?>
<a:tblStyleLst xmlns:a="http://schemas.openxmlformats.org/drawingml/2006/main" def="{DF9A80FA-4E0B-4C68-B7EC-928E274663A4}">
  <a:tblStyle styleId="{DF9A80FA-4E0B-4C68-B7EC-928E274663A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2" d="100"/>
          <a:sy n="142" d="100"/>
        </p:scale>
        <p:origin x="714"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McGuigan" userId="S::ashleigh.mcguigan@southcamberley.surrey.sch.uk::9821d80b-6687-4431-806c-dbdecf70ffa8" providerId="AD" clId="Web-{89DEA7B9-7350-1FE6-AA05-C02D1CF9F63D}"/>
    <pc:docChg chg="modSld">
      <pc:chgData name="Ashleigh McGuigan" userId="S::ashleigh.mcguigan@southcamberley.surrey.sch.uk::9821d80b-6687-4431-806c-dbdecf70ffa8" providerId="AD" clId="Web-{89DEA7B9-7350-1FE6-AA05-C02D1CF9F63D}" dt="2024-09-07T11:06:28.631" v="145" actId="20577"/>
      <pc:docMkLst>
        <pc:docMk/>
      </pc:docMkLst>
      <pc:sldChg chg="addSp delSp modSp">
        <pc:chgData name="Ashleigh McGuigan" userId="S::ashleigh.mcguigan@southcamberley.surrey.sch.uk::9821d80b-6687-4431-806c-dbdecf70ffa8" providerId="AD" clId="Web-{89DEA7B9-7350-1FE6-AA05-C02D1CF9F63D}" dt="2024-09-07T11:06:28.631" v="145" actId="20577"/>
        <pc:sldMkLst>
          <pc:docMk/>
          <pc:sldMk cId="0" sldId="263"/>
        </pc:sldMkLst>
        <pc:spChg chg="mod">
          <ac:chgData name="Ashleigh McGuigan" userId="S::ashleigh.mcguigan@southcamberley.surrey.sch.uk::9821d80b-6687-4431-806c-dbdecf70ffa8" providerId="AD" clId="Web-{89DEA7B9-7350-1FE6-AA05-C02D1CF9F63D}" dt="2024-09-07T11:05:54.574" v="135" actId="1076"/>
          <ac:spMkLst>
            <pc:docMk/>
            <pc:sldMk cId="0" sldId="263"/>
            <ac:spMk id="3" creationId="{00000000-0000-0000-0000-000000000000}"/>
          </ac:spMkLst>
        </pc:spChg>
        <pc:spChg chg="mod">
          <ac:chgData name="Ashleigh McGuigan" userId="S::ashleigh.mcguigan@southcamberley.surrey.sch.uk::9821d80b-6687-4431-806c-dbdecf70ffa8" providerId="AD" clId="Web-{89DEA7B9-7350-1FE6-AA05-C02D1CF9F63D}" dt="2024-09-07T11:06:05.393" v="138" actId="1076"/>
          <ac:spMkLst>
            <pc:docMk/>
            <pc:sldMk cId="0" sldId="263"/>
            <ac:spMk id="4" creationId="{24DFB00E-4491-6E3A-323E-EE1E3D8F1BF3}"/>
          </ac:spMkLst>
        </pc:spChg>
        <pc:spChg chg="mod">
          <ac:chgData name="Ashleigh McGuigan" userId="S::ashleigh.mcguigan@southcamberley.surrey.sch.uk::9821d80b-6687-4431-806c-dbdecf70ffa8" providerId="AD" clId="Web-{89DEA7B9-7350-1FE6-AA05-C02D1CF9F63D}" dt="2024-09-07T11:06:01.346" v="137" actId="1076"/>
          <ac:spMkLst>
            <pc:docMk/>
            <pc:sldMk cId="0" sldId="263"/>
            <ac:spMk id="5" creationId="{00000000-0000-0000-0000-000000000000}"/>
          </ac:spMkLst>
        </pc:spChg>
        <pc:spChg chg="mod">
          <ac:chgData name="Ashleigh McGuigan" userId="S::ashleigh.mcguigan@southcamberley.surrey.sch.uk::9821d80b-6687-4431-806c-dbdecf70ffa8" providerId="AD" clId="Web-{89DEA7B9-7350-1FE6-AA05-C02D1CF9F63D}" dt="2024-09-07T11:05:57.652" v="136" actId="1076"/>
          <ac:spMkLst>
            <pc:docMk/>
            <pc:sldMk cId="0" sldId="263"/>
            <ac:spMk id="7" creationId="{00000000-0000-0000-0000-000000000000}"/>
          </ac:spMkLst>
        </pc:spChg>
        <pc:spChg chg="add mod">
          <ac:chgData name="Ashleigh McGuigan" userId="S::ashleigh.mcguigan@southcamberley.surrey.sch.uk::9821d80b-6687-4431-806c-dbdecf70ffa8" providerId="AD" clId="Web-{89DEA7B9-7350-1FE6-AA05-C02D1CF9F63D}" dt="2024-09-07T11:06:28.631" v="145" actId="20577"/>
          <ac:spMkLst>
            <pc:docMk/>
            <pc:sldMk cId="0" sldId="263"/>
            <ac:spMk id="13" creationId="{20DA5A4F-7109-4D11-EB8B-9CD69D72FDC6}"/>
          </ac:spMkLst>
        </pc:spChg>
        <pc:spChg chg="mod">
          <ac:chgData name="Ashleigh McGuigan" userId="S::ashleigh.mcguigan@southcamberley.surrey.sch.uk::9821d80b-6687-4431-806c-dbdecf70ffa8" providerId="AD" clId="Web-{89DEA7B9-7350-1FE6-AA05-C02D1CF9F63D}" dt="2024-09-07T11:05:49.683" v="133" actId="1076"/>
          <ac:spMkLst>
            <pc:docMk/>
            <pc:sldMk cId="0" sldId="263"/>
            <ac:spMk id="18" creationId="{419FAA32-0060-4DD0-AAFA-DCD19DE9EB71}"/>
          </ac:spMkLst>
        </pc:spChg>
        <pc:spChg chg="mod">
          <ac:chgData name="Ashleigh McGuigan" userId="S::ashleigh.mcguigan@southcamberley.surrey.sch.uk::9821d80b-6687-4431-806c-dbdecf70ffa8" providerId="AD" clId="Web-{89DEA7B9-7350-1FE6-AA05-C02D1CF9F63D}" dt="2024-09-07T11:02:33.787" v="0" actId="20577"/>
          <ac:spMkLst>
            <pc:docMk/>
            <pc:sldMk cId="0" sldId="263"/>
            <ac:spMk id="104" creationId="{00000000-0000-0000-0000-000000000000}"/>
          </ac:spMkLst>
        </pc:spChg>
        <pc:spChg chg="mod">
          <ac:chgData name="Ashleigh McGuigan" userId="S::ashleigh.mcguigan@southcamberley.surrey.sch.uk::9821d80b-6687-4431-806c-dbdecf70ffa8" providerId="AD" clId="Web-{89DEA7B9-7350-1FE6-AA05-C02D1CF9F63D}" dt="2024-09-07T11:04:35.806" v="98" actId="20577"/>
          <ac:spMkLst>
            <pc:docMk/>
            <pc:sldMk cId="0" sldId="263"/>
            <ac:spMk id="105" creationId="{00000000-0000-0000-0000-000000000000}"/>
          </ac:spMkLst>
        </pc:spChg>
        <pc:picChg chg="del">
          <ac:chgData name="Ashleigh McGuigan" userId="S::ashleigh.mcguigan@southcamberley.surrey.sch.uk::9821d80b-6687-4431-806c-dbdecf70ffa8" providerId="AD" clId="Web-{89DEA7B9-7350-1FE6-AA05-C02D1CF9F63D}" dt="2024-09-07T11:04:47.838" v="101"/>
          <ac:picMkLst>
            <pc:docMk/>
            <pc:sldMk cId="0" sldId="263"/>
            <ac:picMk id="6" creationId="{341E34A1-8494-A8EC-2C14-58D8756E05DC}"/>
          </ac:picMkLst>
        </pc:picChg>
        <pc:picChg chg="mod">
          <ac:chgData name="Ashleigh McGuigan" userId="S::ashleigh.mcguigan@southcamberley.surrey.sch.uk::9821d80b-6687-4431-806c-dbdecf70ffa8" providerId="AD" clId="Web-{89DEA7B9-7350-1FE6-AA05-C02D1CF9F63D}" dt="2024-09-07T11:04:38.837" v="100" actId="1076"/>
          <ac:picMkLst>
            <pc:docMk/>
            <pc:sldMk cId="0" sldId="263"/>
            <ac:picMk id="9" creationId="{B634E396-DBC1-BC6A-7763-03E95AF91365}"/>
          </ac:picMkLst>
        </pc:picChg>
        <pc:picChg chg="mod">
          <ac:chgData name="Ashleigh McGuigan" userId="S::ashleigh.mcguigan@southcamberley.surrey.sch.uk::9821d80b-6687-4431-806c-dbdecf70ffa8" providerId="AD" clId="Web-{89DEA7B9-7350-1FE6-AA05-C02D1CF9F63D}" dt="2024-09-07T11:05:51.465" v="134" actId="1076"/>
          <ac:picMkLst>
            <pc:docMk/>
            <pc:sldMk cId="0" sldId="263"/>
            <ac:picMk id="10" creationId="{00000000-0000-0000-0000-000000000000}"/>
          </ac:picMkLst>
        </pc:picChg>
        <pc:picChg chg="add del mod">
          <ac:chgData name="Ashleigh McGuigan" userId="S::ashleigh.mcguigan@southcamberley.surrey.sch.uk::9821d80b-6687-4431-806c-dbdecf70ffa8" providerId="AD" clId="Web-{89DEA7B9-7350-1FE6-AA05-C02D1CF9F63D}" dt="2024-09-07T11:06:11.537" v="140"/>
          <ac:picMkLst>
            <pc:docMk/>
            <pc:sldMk cId="0" sldId="263"/>
            <ac:picMk id="11" creationId="{E9625986-933B-3719-6EE5-6C6F09D56A11}"/>
          </ac:picMkLst>
        </pc:picChg>
        <pc:picChg chg="del">
          <ac:chgData name="Ashleigh McGuigan" userId="S::ashleigh.mcguigan@southcamberley.surrey.sch.uk::9821d80b-6687-4431-806c-dbdecf70ffa8" providerId="AD" clId="Web-{89DEA7B9-7350-1FE6-AA05-C02D1CF9F63D}" dt="2024-09-07T11:04:49.525" v="102"/>
          <ac:picMkLst>
            <pc:docMk/>
            <pc:sldMk cId="0" sldId="263"/>
            <ac:picMk id="12" creationId="{B7FE3710-3667-0B8D-E836-00EC6CC56D6A}"/>
          </ac:picMkLst>
        </pc:picChg>
        <pc:picChg chg="mod">
          <ac:chgData name="Ashleigh McGuigan" userId="S::ashleigh.mcguigan@southcamberley.surrey.sch.uk::9821d80b-6687-4431-806c-dbdecf70ffa8" providerId="AD" clId="Web-{89DEA7B9-7350-1FE6-AA05-C02D1CF9F63D}" dt="2024-09-07T11:04:36.603" v="99" actId="1076"/>
          <ac:picMkLst>
            <pc:docMk/>
            <pc:sldMk cId="0" sldId="263"/>
            <ac:picMk id="14" creationId="{00000000-0000-0000-0000-000000000000}"/>
          </ac:picMkLst>
        </pc:picChg>
        <pc:picChg chg="del">
          <ac:chgData name="Ashleigh McGuigan" userId="S::ashleigh.mcguigan@southcamberley.surrey.sch.uk::9821d80b-6687-4431-806c-dbdecf70ffa8" providerId="AD" clId="Web-{89DEA7B9-7350-1FE6-AA05-C02D1CF9F63D}" dt="2024-09-07T11:02:43.552" v="3"/>
          <ac:picMkLst>
            <pc:docMk/>
            <pc:sldMk cId="0" sldId="263"/>
            <ac:picMk id="15" creationId="{00000000-0000-0000-0000-000000000000}"/>
          </ac:picMkLst>
        </pc:picChg>
        <pc:picChg chg="mod">
          <ac:chgData name="Ashleigh McGuigan" userId="S::ashleigh.mcguigan@southcamberley.surrey.sch.uk::9821d80b-6687-4431-806c-dbdecf70ffa8" providerId="AD" clId="Web-{89DEA7B9-7350-1FE6-AA05-C02D1CF9F63D}" dt="2024-09-07T11:05:42.136" v="131" actId="1076"/>
          <ac:picMkLst>
            <pc:docMk/>
            <pc:sldMk cId="0" sldId="263"/>
            <ac:picMk id="103" creationId="{00000000-0000-0000-0000-000000000000}"/>
          </ac:picMkLst>
        </pc:picChg>
        <pc:picChg chg="mod">
          <ac:chgData name="Ashleigh McGuigan" userId="S::ashleigh.mcguigan@southcamberley.surrey.sch.uk::9821d80b-6687-4431-806c-dbdecf70ffa8" providerId="AD" clId="Web-{89DEA7B9-7350-1FE6-AA05-C02D1CF9F63D}" dt="2024-09-07T11:05:46.043" v="132" actId="1076"/>
          <ac:picMkLst>
            <pc:docMk/>
            <pc:sldMk cId="0" sldId="263"/>
            <ac:picMk id="1034" creationId="{7622339B-0333-4BCB-8BED-4E6069F2BA2B}"/>
          </ac:picMkLst>
        </pc:picChg>
      </pc:sldChg>
    </pc:docChg>
  </pc:docChgLst>
  <pc:docChgLst>
    <pc:chgData name="Jodie Bradley" userId="S::jodie.bradley@southcamberley.surrey.sch.uk::c9703a0d-12ee-4296-8873-3fc7becc9172" providerId="AD" clId="Web-{68D9279F-4CAB-41E6-4E50-5B6EBE56F373}"/>
    <pc:docChg chg="modSld">
      <pc:chgData name="Jodie Bradley" userId="S::jodie.bradley@southcamberley.surrey.sch.uk::c9703a0d-12ee-4296-8873-3fc7becc9172" providerId="AD" clId="Web-{68D9279F-4CAB-41E6-4E50-5B6EBE56F373}" dt="2024-09-10T11:37:40.850" v="3" actId="20577"/>
      <pc:docMkLst>
        <pc:docMk/>
      </pc:docMkLst>
      <pc:sldChg chg="modSp">
        <pc:chgData name="Jodie Bradley" userId="S::jodie.bradley@southcamberley.surrey.sch.uk::c9703a0d-12ee-4296-8873-3fc7becc9172" providerId="AD" clId="Web-{68D9279F-4CAB-41E6-4E50-5B6EBE56F373}" dt="2024-09-10T11:37:40.850" v="3" actId="20577"/>
        <pc:sldMkLst>
          <pc:docMk/>
          <pc:sldMk cId="0" sldId="263"/>
        </pc:sldMkLst>
        <pc:spChg chg="mod">
          <ac:chgData name="Jodie Bradley" userId="S::jodie.bradley@southcamberley.surrey.sch.uk::c9703a0d-12ee-4296-8873-3fc7becc9172" providerId="AD" clId="Web-{68D9279F-4CAB-41E6-4E50-5B6EBE56F373}" dt="2024-09-10T11:37:40.850" v="3" actId="20577"/>
          <ac:spMkLst>
            <pc:docMk/>
            <pc:sldMk cId="0" sldId="263"/>
            <ac:spMk id="13" creationId="{20DA5A4F-7109-4D11-EB8B-9CD69D72FDC6}"/>
          </ac:spMkLst>
        </pc:spChg>
      </pc:sldChg>
    </pc:docChg>
  </pc:docChgLst>
  <pc:docChgLst>
    <pc:chgData name="Ashleigh McGuigan" userId="S::ashleigh.mcguigan@southcamberley.surrey.sch.uk::9821d80b-6687-4431-806c-dbdecf70ffa8" providerId="AD" clId="Web-{E193092C-ED9B-DCDD-BE73-97AC1869CDFC}"/>
    <pc:docChg chg="modSld">
      <pc:chgData name="Ashleigh McGuigan" userId="S::ashleigh.mcguigan@southcamberley.surrey.sch.uk::9821d80b-6687-4431-806c-dbdecf70ffa8" providerId="AD" clId="Web-{E193092C-ED9B-DCDD-BE73-97AC1869CDFC}" dt="2024-09-07T11:28:31.333" v="55" actId="1076"/>
      <pc:docMkLst>
        <pc:docMk/>
      </pc:docMkLst>
      <pc:sldChg chg="addSp modSp">
        <pc:chgData name="Ashleigh McGuigan" userId="S::ashleigh.mcguigan@southcamberley.surrey.sch.uk::9821d80b-6687-4431-806c-dbdecf70ffa8" providerId="AD" clId="Web-{E193092C-ED9B-DCDD-BE73-97AC1869CDFC}" dt="2024-09-07T11:28:31.333" v="55" actId="1076"/>
        <pc:sldMkLst>
          <pc:docMk/>
          <pc:sldMk cId="2013962417" sldId="312"/>
        </pc:sldMkLst>
        <pc:spChg chg="add mod">
          <ac:chgData name="Ashleigh McGuigan" userId="S::ashleigh.mcguigan@southcamberley.surrey.sch.uk::9821d80b-6687-4431-806c-dbdecf70ffa8" providerId="AD" clId="Web-{E193092C-ED9B-DCDD-BE73-97AC1869CDFC}" dt="2024-09-07T11:28:31.333" v="55" actId="1076"/>
          <ac:spMkLst>
            <pc:docMk/>
            <pc:sldMk cId="2013962417" sldId="312"/>
            <ac:spMk id="7" creationId="{D2A8D3B2-38DC-6E15-6555-1C3A3188F04F}"/>
          </ac:spMkLst>
        </pc:spChg>
      </pc:sldChg>
    </pc:docChg>
  </pc:docChgLst>
  <pc:docChgLst>
    <pc:chgData name="Ashleigh McGuigan" userId="9821d80b-6687-4431-806c-dbdecf70ffa8" providerId="ADAL" clId="{639A3D67-ADCE-46EA-9F88-566494124DD5}"/>
    <pc:docChg chg="custSel modSld sldOrd">
      <pc:chgData name="Ashleigh McGuigan" userId="9821d80b-6687-4431-806c-dbdecf70ffa8" providerId="ADAL" clId="{639A3D67-ADCE-46EA-9F88-566494124DD5}" dt="2024-09-09T15:14:10.794" v="66"/>
      <pc:docMkLst>
        <pc:docMk/>
      </pc:docMkLst>
      <pc:sldChg chg="addSp modSp mod">
        <pc:chgData name="Ashleigh McGuigan" userId="9821d80b-6687-4431-806c-dbdecf70ffa8" providerId="ADAL" clId="{639A3D67-ADCE-46EA-9F88-566494124DD5}" dt="2024-09-09T15:07:12.573" v="7" actId="113"/>
        <pc:sldMkLst>
          <pc:docMk/>
          <pc:sldMk cId="0" sldId="263"/>
        </pc:sldMkLst>
        <pc:spChg chg="add mod">
          <ac:chgData name="Ashleigh McGuigan" userId="9821d80b-6687-4431-806c-dbdecf70ffa8" providerId="ADAL" clId="{639A3D67-ADCE-46EA-9F88-566494124DD5}" dt="2024-09-09T15:07:12.573" v="7" actId="113"/>
          <ac:spMkLst>
            <pc:docMk/>
            <pc:sldMk cId="0" sldId="263"/>
            <ac:spMk id="6" creationId="{D3756FD0-2350-560D-7186-9191890A6394}"/>
          </ac:spMkLst>
        </pc:spChg>
      </pc:sldChg>
      <pc:sldChg chg="modSp mod">
        <pc:chgData name="Ashleigh McGuigan" userId="9821d80b-6687-4431-806c-dbdecf70ffa8" providerId="ADAL" clId="{639A3D67-ADCE-46EA-9F88-566494124DD5}" dt="2024-09-09T15:10:25.551" v="41" actId="20577"/>
        <pc:sldMkLst>
          <pc:docMk/>
          <pc:sldMk cId="0" sldId="264"/>
        </pc:sldMkLst>
        <pc:spChg chg="mod">
          <ac:chgData name="Ashleigh McGuigan" userId="9821d80b-6687-4431-806c-dbdecf70ffa8" providerId="ADAL" clId="{639A3D67-ADCE-46EA-9F88-566494124DD5}" dt="2024-09-09T15:10:25.551" v="41" actId="20577"/>
          <ac:spMkLst>
            <pc:docMk/>
            <pc:sldMk cId="0" sldId="264"/>
            <ac:spMk id="2" creationId="{319C7339-3F67-C716-334B-DBF7B02F656E}"/>
          </ac:spMkLst>
        </pc:spChg>
      </pc:sldChg>
      <pc:sldChg chg="addSp modSp mod">
        <pc:chgData name="Ashleigh McGuigan" userId="9821d80b-6687-4431-806c-dbdecf70ffa8" providerId="ADAL" clId="{639A3D67-ADCE-46EA-9F88-566494124DD5}" dt="2024-09-09T15:10:04.595" v="38" actId="1076"/>
        <pc:sldMkLst>
          <pc:docMk/>
          <pc:sldMk cId="3426938720" sldId="272"/>
        </pc:sldMkLst>
        <pc:spChg chg="add mod">
          <ac:chgData name="Ashleigh McGuigan" userId="9821d80b-6687-4431-806c-dbdecf70ffa8" providerId="ADAL" clId="{639A3D67-ADCE-46EA-9F88-566494124DD5}" dt="2024-09-09T15:10:02.469" v="37" actId="20577"/>
          <ac:spMkLst>
            <pc:docMk/>
            <pc:sldMk cId="3426938720" sldId="272"/>
            <ac:spMk id="4" creationId="{7ACC86EE-E66F-54EF-AA5A-504E20C16485}"/>
          </ac:spMkLst>
        </pc:spChg>
        <pc:picChg chg="mod">
          <ac:chgData name="Ashleigh McGuigan" userId="9821d80b-6687-4431-806c-dbdecf70ffa8" providerId="ADAL" clId="{639A3D67-ADCE-46EA-9F88-566494124DD5}" dt="2024-09-09T15:10:04.595" v="38" actId="1076"/>
          <ac:picMkLst>
            <pc:docMk/>
            <pc:sldMk cId="3426938720" sldId="272"/>
            <ac:picMk id="3074" creationId="{C74B8FEE-EF23-8D29-EB1F-2BF2239844FC}"/>
          </ac:picMkLst>
        </pc:picChg>
      </pc:sldChg>
      <pc:sldChg chg="addSp modSp">
        <pc:chgData name="Ashleigh McGuigan" userId="9821d80b-6687-4431-806c-dbdecf70ffa8" providerId="ADAL" clId="{639A3D67-ADCE-46EA-9F88-566494124DD5}" dt="2024-09-09T15:07:36.846" v="9"/>
        <pc:sldMkLst>
          <pc:docMk/>
          <pc:sldMk cId="720604842" sldId="273"/>
        </pc:sldMkLst>
        <pc:spChg chg="add mod">
          <ac:chgData name="Ashleigh McGuigan" userId="9821d80b-6687-4431-806c-dbdecf70ffa8" providerId="ADAL" clId="{639A3D67-ADCE-46EA-9F88-566494124DD5}" dt="2024-09-09T15:07:36.846" v="9"/>
          <ac:spMkLst>
            <pc:docMk/>
            <pc:sldMk cId="720604842" sldId="273"/>
            <ac:spMk id="6" creationId="{A91ABFC0-E5D1-3A0E-3A08-91FA6DF77E78}"/>
          </ac:spMkLst>
        </pc:spChg>
      </pc:sldChg>
      <pc:sldChg chg="addSp modSp">
        <pc:chgData name="Ashleigh McGuigan" userId="9821d80b-6687-4431-806c-dbdecf70ffa8" providerId="ADAL" clId="{639A3D67-ADCE-46EA-9F88-566494124DD5}" dt="2024-09-09T15:07:40.590" v="10"/>
        <pc:sldMkLst>
          <pc:docMk/>
          <pc:sldMk cId="93813957" sldId="274"/>
        </pc:sldMkLst>
        <pc:spChg chg="add mod">
          <ac:chgData name="Ashleigh McGuigan" userId="9821d80b-6687-4431-806c-dbdecf70ffa8" providerId="ADAL" clId="{639A3D67-ADCE-46EA-9F88-566494124DD5}" dt="2024-09-09T15:07:40.590" v="10"/>
          <ac:spMkLst>
            <pc:docMk/>
            <pc:sldMk cId="93813957" sldId="274"/>
            <ac:spMk id="6" creationId="{AB653C8D-B490-3F41-7D2E-2825197F3006}"/>
          </ac:spMkLst>
        </pc:spChg>
      </pc:sldChg>
      <pc:sldChg chg="addSp modSp mod">
        <pc:chgData name="Ashleigh McGuigan" userId="9821d80b-6687-4431-806c-dbdecf70ffa8" providerId="ADAL" clId="{639A3D67-ADCE-46EA-9F88-566494124DD5}" dt="2024-09-09T15:10:51.631" v="45" actId="20577"/>
        <pc:sldMkLst>
          <pc:docMk/>
          <pc:sldMk cId="4052167422" sldId="279"/>
        </pc:sldMkLst>
        <pc:spChg chg="add mod">
          <ac:chgData name="Ashleigh McGuigan" userId="9821d80b-6687-4431-806c-dbdecf70ffa8" providerId="ADAL" clId="{639A3D67-ADCE-46EA-9F88-566494124DD5}" dt="2024-09-09T15:10:51.631" v="45" actId="20577"/>
          <ac:spMkLst>
            <pc:docMk/>
            <pc:sldMk cId="4052167422" sldId="279"/>
            <ac:spMk id="8" creationId="{6F518738-F575-5889-5EB6-F612D502251A}"/>
          </ac:spMkLst>
        </pc:spChg>
      </pc:sldChg>
      <pc:sldChg chg="addSp modSp mod">
        <pc:chgData name="Ashleigh McGuigan" userId="9821d80b-6687-4431-806c-dbdecf70ffa8" providerId="ADAL" clId="{639A3D67-ADCE-46EA-9F88-566494124DD5}" dt="2024-09-09T15:09:51.644" v="34" actId="20577"/>
        <pc:sldMkLst>
          <pc:docMk/>
          <pc:sldMk cId="258310705" sldId="282"/>
        </pc:sldMkLst>
        <pc:spChg chg="mod">
          <ac:chgData name="Ashleigh McGuigan" userId="9821d80b-6687-4431-806c-dbdecf70ffa8" providerId="ADAL" clId="{639A3D67-ADCE-46EA-9F88-566494124DD5}" dt="2024-09-09T15:08:46.265" v="26" actId="20577"/>
          <ac:spMkLst>
            <pc:docMk/>
            <pc:sldMk cId="258310705" sldId="282"/>
            <ac:spMk id="3" creationId="{00000000-0000-0000-0000-000000000000}"/>
          </ac:spMkLst>
        </pc:spChg>
        <pc:spChg chg="add mod">
          <ac:chgData name="Ashleigh McGuigan" userId="9821d80b-6687-4431-806c-dbdecf70ffa8" providerId="ADAL" clId="{639A3D67-ADCE-46EA-9F88-566494124DD5}" dt="2024-09-09T15:09:51.644" v="34" actId="20577"/>
          <ac:spMkLst>
            <pc:docMk/>
            <pc:sldMk cId="258310705" sldId="282"/>
            <ac:spMk id="6" creationId="{E4A66F16-7C48-2FC2-037F-4063CDD803BC}"/>
          </ac:spMkLst>
        </pc:spChg>
      </pc:sldChg>
      <pc:sldChg chg="addSp modSp">
        <pc:chgData name="Ashleigh McGuigan" userId="9821d80b-6687-4431-806c-dbdecf70ffa8" providerId="ADAL" clId="{639A3D67-ADCE-46EA-9F88-566494124DD5}" dt="2024-09-09T15:07:22.730" v="8"/>
        <pc:sldMkLst>
          <pc:docMk/>
          <pc:sldMk cId="3391130502" sldId="283"/>
        </pc:sldMkLst>
        <pc:spChg chg="add mod">
          <ac:chgData name="Ashleigh McGuigan" userId="9821d80b-6687-4431-806c-dbdecf70ffa8" providerId="ADAL" clId="{639A3D67-ADCE-46EA-9F88-566494124DD5}" dt="2024-09-09T15:07:22.730" v="8"/>
          <ac:spMkLst>
            <pc:docMk/>
            <pc:sldMk cId="3391130502" sldId="283"/>
            <ac:spMk id="4" creationId="{2D05B627-20B9-2D55-05B5-152AF37FB2B1}"/>
          </ac:spMkLst>
        </pc:spChg>
      </pc:sldChg>
      <pc:sldChg chg="modSp mod">
        <pc:chgData name="Ashleigh McGuigan" userId="9821d80b-6687-4431-806c-dbdecf70ffa8" providerId="ADAL" clId="{639A3D67-ADCE-46EA-9F88-566494124DD5}" dt="2024-09-09T15:10:18.493" v="40" actId="14100"/>
        <pc:sldMkLst>
          <pc:docMk/>
          <pc:sldMk cId="2513200404" sldId="284"/>
        </pc:sldMkLst>
        <pc:spChg chg="mod">
          <ac:chgData name="Ashleigh McGuigan" userId="9821d80b-6687-4431-806c-dbdecf70ffa8" providerId="ADAL" clId="{639A3D67-ADCE-46EA-9F88-566494124DD5}" dt="2024-09-09T15:10:18.493" v="40" actId="14100"/>
          <ac:spMkLst>
            <pc:docMk/>
            <pc:sldMk cId="2513200404" sldId="284"/>
            <ac:spMk id="2" creationId="{2C89B561-341D-B1E5-7441-4A8E6CCB1F75}"/>
          </ac:spMkLst>
        </pc:spChg>
      </pc:sldChg>
      <pc:sldChg chg="addSp delSp modSp mod">
        <pc:chgData name="Ashleigh McGuigan" userId="9821d80b-6687-4431-806c-dbdecf70ffa8" providerId="ADAL" clId="{639A3D67-ADCE-46EA-9F88-566494124DD5}" dt="2024-09-09T15:11:02.986" v="50"/>
        <pc:sldMkLst>
          <pc:docMk/>
          <pc:sldMk cId="383216798" sldId="285"/>
        </pc:sldMkLst>
        <pc:spChg chg="del mod">
          <ac:chgData name="Ashleigh McGuigan" userId="9821d80b-6687-4431-806c-dbdecf70ffa8" providerId="ADAL" clId="{639A3D67-ADCE-46EA-9F88-566494124DD5}" dt="2024-09-09T15:11:02.986" v="50"/>
          <ac:spMkLst>
            <pc:docMk/>
            <pc:sldMk cId="383216798" sldId="285"/>
            <ac:spMk id="6" creationId="{582C51EC-D2CE-CBC3-6FD3-188954810E2A}"/>
          </ac:spMkLst>
        </pc:spChg>
        <pc:spChg chg="add mod">
          <ac:chgData name="Ashleigh McGuigan" userId="9821d80b-6687-4431-806c-dbdecf70ffa8" providerId="ADAL" clId="{639A3D67-ADCE-46EA-9F88-566494124DD5}" dt="2024-09-09T15:11:01.899" v="48" actId="1076"/>
          <ac:spMkLst>
            <pc:docMk/>
            <pc:sldMk cId="383216798" sldId="285"/>
            <ac:spMk id="7" creationId="{6FB833DC-E7C8-4033-9EB8-1A09C56A2B09}"/>
          </ac:spMkLst>
        </pc:spChg>
      </pc:sldChg>
      <pc:sldChg chg="addSp delSp modSp mod">
        <pc:chgData name="Ashleigh McGuigan" userId="9821d80b-6687-4431-806c-dbdecf70ffa8" providerId="ADAL" clId="{639A3D67-ADCE-46EA-9F88-566494124DD5}" dt="2024-09-09T15:13:00.025" v="58" actId="1076"/>
        <pc:sldMkLst>
          <pc:docMk/>
          <pc:sldMk cId="608114614" sldId="286"/>
        </pc:sldMkLst>
        <pc:spChg chg="del">
          <ac:chgData name="Ashleigh McGuigan" userId="9821d80b-6687-4431-806c-dbdecf70ffa8" providerId="ADAL" clId="{639A3D67-ADCE-46EA-9F88-566494124DD5}" dt="2024-09-09T15:12:50.787" v="55" actId="478"/>
          <ac:spMkLst>
            <pc:docMk/>
            <pc:sldMk cId="608114614" sldId="286"/>
            <ac:spMk id="3" creationId="{613EFAEE-9F3E-130C-8C8F-1B96470C5D4D}"/>
          </ac:spMkLst>
        </pc:spChg>
        <pc:spChg chg="add mod">
          <ac:chgData name="Ashleigh McGuigan" userId="9821d80b-6687-4431-806c-dbdecf70ffa8" providerId="ADAL" clId="{639A3D67-ADCE-46EA-9F88-566494124DD5}" dt="2024-09-09T15:13:00.025" v="58" actId="1076"/>
          <ac:spMkLst>
            <pc:docMk/>
            <pc:sldMk cId="608114614" sldId="286"/>
            <ac:spMk id="6" creationId="{B5B5445C-EC72-6E39-B17D-B61F5E7C3265}"/>
          </ac:spMkLst>
        </pc:spChg>
      </pc:sldChg>
      <pc:sldChg chg="addSp delSp modSp mod">
        <pc:chgData name="Ashleigh McGuigan" userId="9821d80b-6687-4431-806c-dbdecf70ffa8" providerId="ADAL" clId="{639A3D67-ADCE-46EA-9F88-566494124DD5}" dt="2024-09-09T15:14:07.201" v="64" actId="1076"/>
        <pc:sldMkLst>
          <pc:docMk/>
          <pc:sldMk cId="3462931383" sldId="294"/>
        </pc:sldMkLst>
        <pc:spChg chg="del">
          <ac:chgData name="Ashleigh McGuigan" userId="9821d80b-6687-4431-806c-dbdecf70ffa8" providerId="ADAL" clId="{639A3D67-ADCE-46EA-9F88-566494124DD5}" dt="2024-09-09T15:13:33.593" v="59" actId="478"/>
          <ac:spMkLst>
            <pc:docMk/>
            <pc:sldMk cId="3462931383" sldId="294"/>
            <ac:spMk id="2" creationId="{3D09C3A5-8595-5576-818B-0E93F4E99866}"/>
          </ac:spMkLst>
        </pc:spChg>
        <pc:spChg chg="add mod">
          <ac:chgData name="Ashleigh McGuigan" userId="9821d80b-6687-4431-806c-dbdecf70ffa8" providerId="ADAL" clId="{639A3D67-ADCE-46EA-9F88-566494124DD5}" dt="2024-09-09T15:13:41.797" v="62" actId="1076"/>
          <ac:spMkLst>
            <pc:docMk/>
            <pc:sldMk cId="3462931383" sldId="294"/>
            <ac:spMk id="8" creationId="{E584B1DF-DE7B-A396-B020-243147A18337}"/>
          </ac:spMkLst>
        </pc:spChg>
        <pc:picChg chg="del">
          <ac:chgData name="Ashleigh McGuigan" userId="9821d80b-6687-4431-806c-dbdecf70ffa8" providerId="ADAL" clId="{639A3D67-ADCE-46EA-9F88-566494124DD5}" dt="2024-09-09T15:14:05.566" v="63" actId="478"/>
          <ac:picMkLst>
            <pc:docMk/>
            <pc:sldMk cId="3462931383" sldId="294"/>
            <ac:picMk id="6" creationId="{00000000-0000-0000-0000-000000000000}"/>
          </ac:picMkLst>
        </pc:picChg>
        <pc:picChg chg="mod">
          <ac:chgData name="Ashleigh McGuigan" userId="9821d80b-6687-4431-806c-dbdecf70ffa8" providerId="ADAL" clId="{639A3D67-ADCE-46EA-9F88-566494124DD5}" dt="2024-09-09T15:14:07.201" v="64" actId="1076"/>
          <ac:picMkLst>
            <pc:docMk/>
            <pc:sldMk cId="3462931383" sldId="294"/>
            <ac:picMk id="7" creationId="{00000000-0000-0000-0000-000000000000}"/>
          </ac:picMkLst>
        </pc:picChg>
      </pc:sldChg>
      <pc:sldChg chg="addSp delSp modSp mod">
        <pc:chgData name="Ashleigh McGuigan" userId="9821d80b-6687-4431-806c-dbdecf70ffa8" providerId="ADAL" clId="{639A3D67-ADCE-46EA-9F88-566494124DD5}" dt="2024-09-09T15:12:00.445" v="52"/>
        <pc:sldMkLst>
          <pc:docMk/>
          <pc:sldMk cId="1960393492" sldId="295"/>
        </pc:sldMkLst>
        <pc:spChg chg="del">
          <ac:chgData name="Ashleigh McGuigan" userId="9821d80b-6687-4431-806c-dbdecf70ffa8" providerId="ADAL" clId="{639A3D67-ADCE-46EA-9F88-566494124DD5}" dt="2024-09-09T15:11:48.631" v="51" actId="478"/>
          <ac:spMkLst>
            <pc:docMk/>
            <pc:sldMk cId="1960393492" sldId="295"/>
            <ac:spMk id="6" creationId="{FFD8216E-6236-0935-4258-201A400627F5}"/>
          </ac:spMkLst>
        </pc:spChg>
        <pc:spChg chg="add mod">
          <ac:chgData name="Ashleigh McGuigan" userId="9821d80b-6687-4431-806c-dbdecf70ffa8" providerId="ADAL" clId="{639A3D67-ADCE-46EA-9F88-566494124DD5}" dt="2024-09-09T15:12:00.445" v="52"/>
          <ac:spMkLst>
            <pc:docMk/>
            <pc:sldMk cId="1960393492" sldId="295"/>
            <ac:spMk id="7" creationId="{6FE0BFB1-CB45-50AD-82E3-1C5BA7EE920D}"/>
          </ac:spMkLst>
        </pc:spChg>
      </pc:sldChg>
      <pc:sldChg chg="addSp delSp modSp mod">
        <pc:chgData name="Ashleigh McGuigan" userId="9821d80b-6687-4431-806c-dbdecf70ffa8" providerId="ADAL" clId="{639A3D67-ADCE-46EA-9F88-566494124DD5}" dt="2024-09-09T15:12:16.989" v="54"/>
        <pc:sldMkLst>
          <pc:docMk/>
          <pc:sldMk cId="654183697" sldId="310"/>
        </pc:sldMkLst>
        <pc:spChg chg="del">
          <ac:chgData name="Ashleigh McGuigan" userId="9821d80b-6687-4431-806c-dbdecf70ffa8" providerId="ADAL" clId="{639A3D67-ADCE-46EA-9F88-566494124DD5}" dt="2024-09-09T15:12:13.950" v="53" actId="478"/>
          <ac:spMkLst>
            <pc:docMk/>
            <pc:sldMk cId="654183697" sldId="310"/>
            <ac:spMk id="5" creationId="{6DBDEA43-1030-2773-31A8-4A89ED684734}"/>
          </ac:spMkLst>
        </pc:spChg>
        <pc:spChg chg="add mod">
          <ac:chgData name="Ashleigh McGuigan" userId="9821d80b-6687-4431-806c-dbdecf70ffa8" providerId="ADAL" clId="{639A3D67-ADCE-46EA-9F88-566494124DD5}" dt="2024-09-09T15:12:16.989" v="54"/>
          <ac:spMkLst>
            <pc:docMk/>
            <pc:sldMk cId="654183697" sldId="310"/>
            <ac:spMk id="6" creationId="{350BD72E-40BC-E0EF-6E3F-EDA460D018F4}"/>
          </ac:spMkLst>
        </pc:spChg>
      </pc:sldChg>
      <pc:sldChg chg="addSp modSp">
        <pc:chgData name="Ashleigh McGuigan" userId="9821d80b-6687-4431-806c-dbdecf70ffa8" providerId="ADAL" clId="{639A3D67-ADCE-46EA-9F88-566494124DD5}" dt="2024-09-09T15:10:33.300" v="42"/>
        <pc:sldMkLst>
          <pc:docMk/>
          <pc:sldMk cId="2013962417" sldId="312"/>
        </pc:sldMkLst>
        <pc:spChg chg="add mod">
          <ac:chgData name="Ashleigh McGuigan" userId="9821d80b-6687-4431-806c-dbdecf70ffa8" providerId="ADAL" clId="{639A3D67-ADCE-46EA-9F88-566494124DD5}" dt="2024-09-09T15:10:33.300" v="42"/>
          <ac:spMkLst>
            <pc:docMk/>
            <pc:sldMk cId="2013962417" sldId="312"/>
            <ac:spMk id="8" creationId="{0E4218B8-1A65-BC7E-0FB7-25BFF447B1EC}"/>
          </ac:spMkLst>
        </pc:spChg>
      </pc:sldChg>
      <pc:sldChg chg="addSp modSp mod">
        <pc:chgData name="Ashleigh McGuigan" userId="9821d80b-6687-4431-806c-dbdecf70ffa8" providerId="ADAL" clId="{639A3D67-ADCE-46EA-9F88-566494124DD5}" dt="2024-09-09T15:09:46.353" v="33" actId="14100"/>
        <pc:sldMkLst>
          <pc:docMk/>
          <pc:sldMk cId="4246754246" sldId="313"/>
        </pc:sldMkLst>
        <pc:spChg chg="add mod">
          <ac:chgData name="Ashleigh McGuigan" userId="9821d80b-6687-4431-806c-dbdecf70ffa8" providerId="ADAL" clId="{639A3D67-ADCE-46EA-9F88-566494124DD5}" dt="2024-09-09T15:09:46.353" v="33" actId="14100"/>
          <ac:spMkLst>
            <pc:docMk/>
            <pc:sldMk cId="4246754246" sldId="313"/>
            <ac:spMk id="4" creationId="{DD12E58E-8AB6-1864-F1CA-70A208979440}"/>
          </ac:spMkLst>
        </pc:spChg>
      </pc:sldChg>
      <pc:sldChg chg="ord">
        <pc:chgData name="Ashleigh McGuigan" userId="9821d80b-6687-4431-806c-dbdecf70ffa8" providerId="ADAL" clId="{639A3D67-ADCE-46EA-9F88-566494124DD5}" dt="2024-09-09T15:14:10.794" v="66"/>
        <pc:sldMkLst>
          <pc:docMk/>
          <pc:sldMk cId="798020806" sldId="314"/>
        </pc:sldMkLst>
      </pc:sldChg>
    </pc:docChg>
  </pc:docChgLst>
  <pc:docChgLst>
    <pc:chgData name="Ashleigh McGuigan" userId="9821d80b-6687-4431-806c-dbdecf70ffa8" providerId="ADAL" clId="{05EAE1E8-E53F-478F-8016-C42108276129}"/>
    <pc:docChg chg="custSel delSld modSld">
      <pc:chgData name="Ashleigh McGuigan" userId="9821d80b-6687-4431-806c-dbdecf70ffa8" providerId="ADAL" clId="{05EAE1E8-E53F-478F-8016-C42108276129}" dt="2024-09-07T11:22:25.169" v="180" actId="1076"/>
      <pc:docMkLst>
        <pc:docMk/>
      </pc:docMkLst>
      <pc:sldChg chg="modSp mod">
        <pc:chgData name="Ashleigh McGuigan" userId="9821d80b-6687-4431-806c-dbdecf70ffa8" providerId="ADAL" clId="{05EAE1E8-E53F-478F-8016-C42108276129}" dt="2024-09-07T11:08:00.949" v="1" actId="20577"/>
        <pc:sldMkLst>
          <pc:docMk/>
          <pc:sldMk cId="0" sldId="256"/>
        </pc:sldMkLst>
        <pc:spChg chg="mod">
          <ac:chgData name="Ashleigh McGuigan" userId="9821d80b-6687-4431-806c-dbdecf70ffa8" providerId="ADAL" clId="{05EAE1E8-E53F-478F-8016-C42108276129}" dt="2024-09-07T11:08:00.949" v="1" actId="20577"/>
          <ac:spMkLst>
            <pc:docMk/>
            <pc:sldMk cId="0" sldId="256"/>
            <ac:spMk id="55" creationId="{00000000-0000-0000-0000-000000000000}"/>
          </ac:spMkLst>
        </pc:spChg>
      </pc:sldChg>
      <pc:sldChg chg="addSp modSp mod">
        <pc:chgData name="Ashleigh McGuigan" userId="9821d80b-6687-4431-806c-dbdecf70ffa8" providerId="ADAL" clId="{05EAE1E8-E53F-478F-8016-C42108276129}" dt="2024-09-07T11:12:18.573" v="47" actId="1076"/>
        <pc:sldMkLst>
          <pc:docMk/>
          <pc:sldMk cId="0" sldId="263"/>
        </pc:sldMkLst>
        <pc:spChg chg="mod">
          <ac:chgData name="Ashleigh McGuigan" userId="9821d80b-6687-4431-806c-dbdecf70ffa8" providerId="ADAL" clId="{05EAE1E8-E53F-478F-8016-C42108276129}" dt="2024-09-07T11:08:54.774" v="5" actId="1076"/>
          <ac:spMkLst>
            <pc:docMk/>
            <pc:sldMk cId="0" sldId="263"/>
            <ac:spMk id="4" creationId="{24DFB00E-4491-6E3A-323E-EE1E3D8F1BF3}"/>
          </ac:spMkLst>
        </pc:spChg>
        <pc:spChg chg="mod">
          <ac:chgData name="Ashleigh McGuigan" userId="9821d80b-6687-4431-806c-dbdecf70ffa8" providerId="ADAL" clId="{05EAE1E8-E53F-478F-8016-C42108276129}" dt="2024-09-07T11:10:34.919" v="32" actId="20577"/>
          <ac:spMkLst>
            <pc:docMk/>
            <pc:sldMk cId="0" sldId="263"/>
            <ac:spMk id="105" creationId="{00000000-0000-0000-0000-000000000000}"/>
          </ac:spMkLst>
        </pc:spChg>
        <pc:picChg chg="mod">
          <ac:chgData name="Ashleigh McGuigan" userId="9821d80b-6687-4431-806c-dbdecf70ffa8" providerId="ADAL" clId="{05EAE1E8-E53F-478F-8016-C42108276129}" dt="2024-09-07T11:12:18.573" v="47" actId="1076"/>
          <ac:picMkLst>
            <pc:docMk/>
            <pc:sldMk cId="0" sldId="263"/>
            <ac:picMk id="9" creationId="{B634E396-DBC1-BC6A-7763-03E95AF91365}"/>
          </ac:picMkLst>
        </pc:picChg>
        <pc:picChg chg="add mod">
          <ac:chgData name="Ashleigh McGuigan" userId="9821d80b-6687-4431-806c-dbdecf70ffa8" providerId="ADAL" clId="{05EAE1E8-E53F-478F-8016-C42108276129}" dt="2024-09-07T11:08:50.739" v="4" actId="1076"/>
          <ac:picMkLst>
            <pc:docMk/>
            <pc:sldMk cId="0" sldId="263"/>
            <ac:picMk id="11" creationId="{A7C08B6C-7BF7-C62F-64A7-1928C0FF8637}"/>
          </ac:picMkLst>
        </pc:picChg>
        <pc:picChg chg="mod">
          <ac:chgData name="Ashleigh McGuigan" userId="9821d80b-6687-4431-806c-dbdecf70ffa8" providerId="ADAL" clId="{05EAE1E8-E53F-478F-8016-C42108276129}" dt="2024-09-07T11:12:16.438" v="46" actId="1076"/>
          <ac:picMkLst>
            <pc:docMk/>
            <pc:sldMk cId="0" sldId="263"/>
            <ac:picMk id="14" creationId="{00000000-0000-0000-0000-000000000000}"/>
          </ac:picMkLst>
        </pc:picChg>
        <pc:picChg chg="add mod">
          <ac:chgData name="Ashleigh McGuigan" userId="9821d80b-6687-4431-806c-dbdecf70ffa8" providerId="ADAL" clId="{05EAE1E8-E53F-478F-8016-C42108276129}" dt="2024-09-07T11:09:33.136" v="8" actId="1076"/>
          <ac:picMkLst>
            <pc:docMk/>
            <pc:sldMk cId="0" sldId="263"/>
            <ac:picMk id="15" creationId="{8ACF6FCB-5973-5B75-A4F4-11B1CBE0ECED}"/>
          </ac:picMkLst>
        </pc:picChg>
        <pc:picChg chg="add mod">
          <ac:chgData name="Ashleigh McGuigan" userId="9821d80b-6687-4431-806c-dbdecf70ffa8" providerId="ADAL" clId="{05EAE1E8-E53F-478F-8016-C42108276129}" dt="2024-09-07T11:09:55.968" v="11" actId="1076"/>
          <ac:picMkLst>
            <pc:docMk/>
            <pc:sldMk cId="0" sldId="263"/>
            <ac:picMk id="17" creationId="{472844AA-5B90-A6FA-7BC0-674C9DAC3836}"/>
          </ac:picMkLst>
        </pc:picChg>
        <pc:picChg chg="add mod">
          <ac:chgData name="Ashleigh McGuigan" userId="9821d80b-6687-4431-806c-dbdecf70ffa8" providerId="ADAL" clId="{05EAE1E8-E53F-478F-8016-C42108276129}" dt="2024-09-07T11:10:13.382" v="14" actId="1076"/>
          <ac:picMkLst>
            <pc:docMk/>
            <pc:sldMk cId="0" sldId="263"/>
            <ac:picMk id="20" creationId="{E7B331F0-C7E8-2E3F-F226-9A86E6F2EC16}"/>
          </ac:picMkLst>
        </pc:picChg>
        <pc:picChg chg="add mod">
          <ac:chgData name="Ashleigh McGuigan" userId="9821d80b-6687-4431-806c-dbdecf70ffa8" providerId="ADAL" clId="{05EAE1E8-E53F-478F-8016-C42108276129}" dt="2024-09-07T11:12:12.527" v="45" actId="1076"/>
          <ac:picMkLst>
            <pc:docMk/>
            <pc:sldMk cId="0" sldId="263"/>
            <ac:picMk id="22" creationId="{CB47A54F-B54A-1282-DFAC-C1389D1D9981}"/>
          </ac:picMkLst>
        </pc:picChg>
        <pc:picChg chg="add mod">
          <ac:chgData name="Ashleigh McGuigan" userId="9821d80b-6687-4431-806c-dbdecf70ffa8" providerId="ADAL" clId="{05EAE1E8-E53F-478F-8016-C42108276129}" dt="2024-09-07T11:12:05.785" v="43" actId="1076"/>
          <ac:picMkLst>
            <pc:docMk/>
            <pc:sldMk cId="0" sldId="263"/>
            <ac:picMk id="24" creationId="{D889D474-DE97-0A5E-74D1-F0FE40086DCF}"/>
          </ac:picMkLst>
        </pc:picChg>
        <pc:picChg chg="mod">
          <ac:chgData name="Ashleigh McGuigan" userId="9821d80b-6687-4431-806c-dbdecf70ffa8" providerId="ADAL" clId="{05EAE1E8-E53F-478F-8016-C42108276129}" dt="2024-09-07T11:10:18.064" v="15" actId="14100"/>
          <ac:picMkLst>
            <pc:docMk/>
            <pc:sldMk cId="0" sldId="263"/>
            <ac:picMk id="103" creationId="{00000000-0000-0000-0000-000000000000}"/>
          </ac:picMkLst>
        </pc:picChg>
      </pc:sldChg>
      <pc:sldChg chg="modSp mod">
        <pc:chgData name="Ashleigh McGuigan" userId="9821d80b-6687-4431-806c-dbdecf70ffa8" providerId="ADAL" clId="{05EAE1E8-E53F-478F-8016-C42108276129}" dt="2024-09-07T11:19:10.038" v="161" actId="20577"/>
        <pc:sldMkLst>
          <pc:docMk/>
          <pc:sldMk cId="0" sldId="264"/>
        </pc:sldMkLst>
        <pc:spChg chg="mod">
          <ac:chgData name="Ashleigh McGuigan" userId="9821d80b-6687-4431-806c-dbdecf70ffa8" providerId="ADAL" clId="{05EAE1E8-E53F-478F-8016-C42108276129}" dt="2024-09-07T11:19:10.038" v="161" actId="20577"/>
          <ac:spMkLst>
            <pc:docMk/>
            <pc:sldMk cId="0" sldId="264"/>
            <ac:spMk id="112" creationId="{00000000-0000-0000-0000-000000000000}"/>
          </ac:spMkLst>
        </pc:spChg>
      </pc:sldChg>
      <pc:sldChg chg="del">
        <pc:chgData name="Ashleigh McGuigan" userId="9821d80b-6687-4431-806c-dbdecf70ffa8" providerId="ADAL" clId="{05EAE1E8-E53F-478F-8016-C42108276129}" dt="2024-09-07T11:19:56.705" v="165" actId="47"/>
        <pc:sldMkLst>
          <pc:docMk/>
          <pc:sldMk cId="1795836853" sldId="271"/>
        </pc:sldMkLst>
      </pc:sldChg>
      <pc:sldChg chg="modSp mod">
        <pc:chgData name="Ashleigh McGuigan" userId="9821d80b-6687-4431-806c-dbdecf70ffa8" providerId="ADAL" clId="{05EAE1E8-E53F-478F-8016-C42108276129}" dt="2024-09-07T11:20:23.497" v="171" actId="20577"/>
        <pc:sldMkLst>
          <pc:docMk/>
          <pc:sldMk cId="3355191002" sldId="280"/>
        </pc:sldMkLst>
        <pc:spChg chg="mod">
          <ac:chgData name="Ashleigh McGuigan" userId="9821d80b-6687-4431-806c-dbdecf70ffa8" providerId="ADAL" clId="{05EAE1E8-E53F-478F-8016-C42108276129}" dt="2024-09-07T11:20:23.497" v="171" actId="20577"/>
          <ac:spMkLst>
            <pc:docMk/>
            <pc:sldMk cId="3355191002" sldId="280"/>
            <ac:spMk id="3" creationId="{00000000-0000-0000-0000-000000000000}"/>
          </ac:spMkLst>
        </pc:spChg>
      </pc:sldChg>
      <pc:sldChg chg="modSp mod">
        <pc:chgData name="Ashleigh McGuigan" userId="9821d80b-6687-4431-806c-dbdecf70ffa8" providerId="ADAL" clId="{05EAE1E8-E53F-478F-8016-C42108276129}" dt="2024-09-07T11:14:33.506" v="132" actId="20577"/>
        <pc:sldMkLst>
          <pc:docMk/>
          <pc:sldMk cId="258310705" sldId="282"/>
        </pc:sldMkLst>
        <pc:spChg chg="mod">
          <ac:chgData name="Ashleigh McGuigan" userId="9821d80b-6687-4431-806c-dbdecf70ffa8" providerId="ADAL" clId="{05EAE1E8-E53F-478F-8016-C42108276129}" dt="2024-09-07T11:14:33.506" v="132" actId="20577"/>
          <ac:spMkLst>
            <pc:docMk/>
            <pc:sldMk cId="258310705" sldId="282"/>
            <ac:spMk id="3" creationId="{00000000-0000-0000-0000-000000000000}"/>
          </ac:spMkLst>
        </pc:spChg>
      </pc:sldChg>
      <pc:sldChg chg="addSp delSp modSp mod">
        <pc:chgData name="Ashleigh McGuigan" userId="9821d80b-6687-4431-806c-dbdecf70ffa8" providerId="ADAL" clId="{05EAE1E8-E53F-478F-8016-C42108276129}" dt="2024-09-07T11:18:55.902" v="160" actId="1076"/>
        <pc:sldMkLst>
          <pc:docMk/>
          <pc:sldMk cId="2513200404" sldId="284"/>
        </pc:sldMkLst>
        <pc:picChg chg="add mod">
          <ac:chgData name="Ashleigh McGuigan" userId="9821d80b-6687-4431-806c-dbdecf70ffa8" providerId="ADAL" clId="{05EAE1E8-E53F-478F-8016-C42108276129}" dt="2024-09-07T11:17:52.820" v="151" actId="1076"/>
          <ac:picMkLst>
            <pc:docMk/>
            <pc:sldMk cId="2513200404" sldId="284"/>
            <ac:picMk id="4" creationId="{2FFD64F8-2D28-E69C-C71B-C5BCEC1D822E}"/>
          </ac:picMkLst>
        </pc:picChg>
        <pc:picChg chg="add mod">
          <ac:chgData name="Ashleigh McGuigan" userId="9821d80b-6687-4431-806c-dbdecf70ffa8" providerId="ADAL" clId="{05EAE1E8-E53F-478F-8016-C42108276129}" dt="2024-09-07T11:17:54.601" v="152" actId="1076"/>
          <ac:picMkLst>
            <pc:docMk/>
            <pc:sldMk cId="2513200404" sldId="284"/>
            <ac:picMk id="6" creationId="{564C58E6-569C-EE46-AA8F-1F163C435B27}"/>
          </ac:picMkLst>
        </pc:picChg>
        <pc:picChg chg="add mod">
          <ac:chgData name="Ashleigh McGuigan" userId="9821d80b-6687-4431-806c-dbdecf70ffa8" providerId="ADAL" clId="{05EAE1E8-E53F-478F-8016-C42108276129}" dt="2024-09-07T11:17:56.989" v="153" actId="1076"/>
          <ac:picMkLst>
            <pc:docMk/>
            <pc:sldMk cId="2513200404" sldId="284"/>
            <ac:picMk id="8" creationId="{81306880-B27E-5537-9C27-54617318FE3B}"/>
          </ac:picMkLst>
        </pc:picChg>
        <pc:picChg chg="add mod">
          <ac:chgData name="Ashleigh McGuigan" userId="9821d80b-6687-4431-806c-dbdecf70ffa8" providerId="ADAL" clId="{05EAE1E8-E53F-478F-8016-C42108276129}" dt="2024-09-07T11:18:28.601" v="157" actId="1076"/>
          <ac:picMkLst>
            <pc:docMk/>
            <pc:sldMk cId="2513200404" sldId="284"/>
            <ac:picMk id="10" creationId="{81EA394B-0817-F96E-8B46-026BAA80338B}"/>
          </ac:picMkLst>
        </pc:picChg>
        <pc:picChg chg="add mod">
          <ac:chgData name="Ashleigh McGuigan" userId="9821d80b-6687-4431-806c-dbdecf70ffa8" providerId="ADAL" clId="{05EAE1E8-E53F-478F-8016-C42108276129}" dt="2024-09-07T11:18:55.902" v="160" actId="1076"/>
          <ac:picMkLst>
            <pc:docMk/>
            <pc:sldMk cId="2513200404" sldId="284"/>
            <ac:picMk id="12" creationId="{018D11F8-5652-336F-F576-0ABB27C2E8E6}"/>
          </ac:picMkLst>
        </pc:picChg>
        <pc:picChg chg="del">
          <ac:chgData name="Ashleigh McGuigan" userId="9821d80b-6687-4431-806c-dbdecf70ffa8" providerId="ADAL" clId="{05EAE1E8-E53F-478F-8016-C42108276129}" dt="2024-09-07T11:16:15.591" v="139" actId="478"/>
          <ac:picMkLst>
            <pc:docMk/>
            <pc:sldMk cId="2513200404" sldId="284"/>
            <ac:picMk id="13" creationId="{5CDCA7A3-07C3-4708-89B2-A0F461EEACBE}"/>
          </ac:picMkLst>
        </pc:picChg>
        <pc:picChg chg="del">
          <ac:chgData name="Ashleigh McGuigan" userId="9821d80b-6687-4431-806c-dbdecf70ffa8" providerId="ADAL" clId="{05EAE1E8-E53F-478F-8016-C42108276129}" dt="2024-09-07T11:16:13.769" v="138" actId="478"/>
          <ac:picMkLst>
            <pc:docMk/>
            <pc:sldMk cId="2513200404" sldId="284"/>
            <ac:picMk id="14" creationId="{922382D5-844D-4165-A04E-F01AB4414C04}"/>
          </ac:picMkLst>
        </pc:picChg>
        <pc:picChg chg="del">
          <ac:chgData name="Ashleigh McGuigan" userId="9821d80b-6687-4431-806c-dbdecf70ffa8" providerId="ADAL" clId="{05EAE1E8-E53F-478F-8016-C42108276129}" dt="2024-09-07T11:16:19.770" v="141" actId="478"/>
          <ac:picMkLst>
            <pc:docMk/>
            <pc:sldMk cId="2513200404" sldId="284"/>
            <ac:picMk id="1026" creationId="{0C4A114A-C475-A674-5F80-83E91860935D}"/>
          </ac:picMkLst>
        </pc:picChg>
        <pc:picChg chg="del">
          <ac:chgData name="Ashleigh McGuigan" userId="9821d80b-6687-4431-806c-dbdecf70ffa8" providerId="ADAL" clId="{05EAE1E8-E53F-478F-8016-C42108276129}" dt="2024-09-07T11:16:17.351" v="140" actId="478"/>
          <ac:picMkLst>
            <pc:docMk/>
            <pc:sldMk cId="2513200404" sldId="284"/>
            <ac:picMk id="1028" creationId="{64B3702D-8E3E-2316-4780-C50CF3C68AC6}"/>
          </ac:picMkLst>
        </pc:picChg>
      </pc:sldChg>
      <pc:sldChg chg="modSp mod">
        <pc:chgData name="Ashleigh McGuigan" userId="9821d80b-6687-4431-806c-dbdecf70ffa8" providerId="ADAL" clId="{05EAE1E8-E53F-478F-8016-C42108276129}" dt="2024-09-07T11:19:28.849" v="164" actId="20577"/>
        <pc:sldMkLst>
          <pc:docMk/>
          <pc:sldMk cId="2013962417" sldId="312"/>
        </pc:sldMkLst>
        <pc:spChg chg="mod">
          <ac:chgData name="Ashleigh McGuigan" userId="9821d80b-6687-4431-806c-dbdecf70ffa8" providerId="ADAL" clId="{05EAE1E8-E53F-478F-8016-C42108276129}" dt="2024-09-07T11:19:28.849" v="164" actId="20577"/>
          <ac:spMkLst>
            <pc:docMk/>
            <pc:sldMk cId="2013962417" sldId="312"/>
            <ac:spMk id="6" creationId="{F2903E23-A564-5570-8D57-63DF487B4035}"/>
          </ac:spMkLst>
        </pc:spChg>
      </pc:sldChg>
      <pc:sldChg chg="addSp delSp modSp mod">
        <pc:chgData name="Ashleigh McGuigan" userId="9821d80b-6687-4431-806c-dbdecf70ffa8" providerId="ADAL" clId="{05EAE1E8-E53F-478F-8016-C42108276129}" dt="2024-09-07T11:15:57.184" v="137" actId="14100"/>
        <pc:sldMkLst>
          <pc:docMk/>
          <pc:sldMk cId="4246754246" sldId="313"/>
        </pc:sldMkLst>
        <pc:picChg chg="del">
          <ac:chgData name="Ashleigh McGuigan" userId="9821d80b-6687-4431-806c-dbdecf70ffa8" providerId="ADAL" clId="{05EAE1E8-E53F-478F-8016-C42108276129}" dt="2024-09-07T11:14:40.272" v="133" actId="478"/>
          <ac:picMkLst>
            <pc:docMk/>
            <pc:sldMk cId="4246754246" sldId="313"/>
            <ac:picMk id="4" creationId="{0D226799-E49E-07BA-CCCB-D86CC049143B}"/>
          </ac:picMkLst>
        </pc:picChg>
        <pc:picChg chg="add mod">
          <ac:chgData name="Ashleigh McGuigan" userId="9821d80b-6687-4431-806c-dbdecf70ffa8" providerId="ADAL" clId="{05EAE1E8-E53F-478F-8016-C42108276129}" dt="2024-09-07T11:15:57.184" v="137" actId="14100"/>
          <ac:picMkLst>
            <pc:docMk/>
            <pc:sldMk cId="4246754246" sldId="313"/>
            <ac:picMk id="6" creationId="{10DC62DC-7032-A8D3-6A3D-E23AA4FDDE69}"/>
          </ac:picMkLst>
        </pc:picChg>
      </pc:sldChg>
      <pc:sldChg chg="addSp delSp modSp mod">
        <pc:chgData name="Ashleigh McGuigan" userId="9821d80b-6687-4431-806c-dbdecf70ffa8" providerId="ADAL" clId="{05EAE1E8-E53F-478F-8016-C42108276129}" dt="2024-09-07T11:22:25.169" v="180" actId="1076"/>
        <pc:sldMkLst>
          <pc:docMk/>
          <pc:sldMk cId="798020806" sldId="314"/>
        </pc:sldMkLst>
        <pc:graphicFrameChg chg="add del mod modGraphic">
          <ac:chgData name="Ashleigh McGuigan" userId="9821d80b-6687-4431-806c-dbdecf70ffa8" providerId="ADAL" clId="{05EAE1E8-E53F-478F-8016-C42108276129}" dt="2024-09-07T11:21:55.624" v="178" actId="478"/>
          <ac:graphicFrameMkLst>
            <pc:docMk/>
            <pc:sldMk cId="798020806" sldId="314"/>
            <ac:graphicFrameMk id="5" creationId="{4AA388FC-41CC-CE45-2A52-144553BE17DF}"/>
          </ac:graphicFrameMkLst>
        </pc:graphicFrameChg>
        <pc:picChg chg="del">
          <ac:chgData name="Ashleigh McGuigan" userId="9821d80b-6687-4431-806c-dbdecf70ffa8" providerId="ADAL" clId="{05EAE1E8-E53F-478F-8016-C42108276129}" dt="2024-09-07T11:20:31.787" v="172" actId="478"/>
          <ac:picMkLst>
            <pc:docMk/>
            <pc:sldMk cId="798020806" sldId="314"/>
            <ac:picMk id="4" creationId="{09DF648F-4308-95EB-DA85-85C749EAE656}"/>
          </ac:picMkLst>
        </pc:picChg>
        <pc:picChg chg="add mod">
          <ac:chgData name="Ashleigh McGuigan" userId="9821d80b-6687-4431-806c-dbdecf70ffa8" providerId="ADAL" clId="{05EAE1E8-E53F-478F-8016-C42108276129}" dt="2024-09-07T11:22:25.169" v="180" actId="1076"/>
          <ac:picMkLst>
            <pc:docMk/>
            <pc:sldMk cId="798020806" sldId="314"/>
            <ac:picMk id="7" creationId="{3D8F76F0-B28A-A366-164D-9BBE53B4AA3F}"/>
          </ac:picMkLst>
        </pc:picChg>
      </pc:sldChg>
      <pc:sldChg chg="del">
        <pc:chgData name="Ashleigh McGuigan" userId="9821d80b-6687-4431-806c-dbdecf70ffa8" providerId="ADAL" clId="{05EAE1E8-E53F-478F-8016-C42108276129}" dt="2024-09-07T11:20:35.730" v="173" actId="47"/>
        <pc:sldMkLst>
          <pc:docMk/>
          <pc:sldMk cId="1606673966" sldId="31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52e939dc7b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52e939dc7b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8e51701276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8e51701276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8e51701276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8e51701276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75938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8e51701276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8e51701276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83211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8e51701276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8e51701276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50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86d54a2228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86d54a2228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MC</a:t>
            </a:r>
          </a:p>
        </p:txBody>
      </p:sp>
    </p:spTree>
    <p:extLst>
      <p:ext uri="{BB962C8B-B14F-4D97-AF65-F5344CB8AC3E}">
        <p14:creationId xmlns:p14="http://schemas.microsoft.com/office/powerpoint/2010/main" val="3423953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52e939dc7b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52e939dc7b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Z</a:t>
            </a:r>
            <a:endParaRPr/>
          </a:p>
        </p:txBody>
      </p:sp>
    </p:spTree>
    <p:extLst>
      <p:ext uri="{BB962C8B-B14F-4D97-AF65-F5344CB8AC3E}">
        <p14:creationId xmlns:p14="http://schemas.microsoft.com/office/powerpoint/2010/main" val="3309351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913D1-27C7-D343-8979-1A60F41B723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C16E018-9345-0A4C-9542-A428539C84F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9D7FE8F-CA06-354E-A8E7-4D0058AF3B16}"/>
              </a:ext>
            </a:extLst>
          </p:cNvPr>
          <p:cNvSpPr>
            <a:spLocks noGrp="1"/>
          </p:cNvSpPr>
          <p:nvPr>
            <p:ph type="dt" sz="half" idx="10"/>
          </p:nvPr>
        </p:nvSpPr>
        <p:spPr/>
        <p:txBody>
          <a:bodyPr/>
          <a:lstStyle/>
          <a:p>
            <a:fld id="{2E22DF48-AD9B-AF4F-AAD5-655078F32298}" type="datetimeFigureOut">
              <a:rPr lang="en-US" smtClean="0"/>
              <a:t>9/10/2024</a:t>
            </a:fld>
            <a:endParaRPr lang="en-US"/>
          </a:p>
        </p:txBody>
      </p:sp>
      <p:sp>
        <p:nvSpPr>
          <p:cNvPr id="5" name="Footer Placeholder 4">
            <a:extLst>
              <a:ext uri="{FF2B5EF4-FFF2-40B4-BE49-F238E27FC236}">
                <a16:creationId xmlns:a16="http://schemas.microsoft.com/office/drawing/2014/main" id="{CAB274A9-ED19-D845-A495-9B7FFAACC5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848F69-9E5E-2F4D-BCAD-FC4E8045F312}"/>
              </a:ext>
            </a:extLst>
          </p:cNvPr>
          <p:cNvSpPr>
            <a:spLocks noGrp="1"/>
          </p:cNvSpPr>
          <p:nvPr>
            <p:ph type="sldNum" sz="quarter" idx="12"/>
          </p:nvPr>
        </p:nvSpPr>
        <p:spPr/>
        <p:txBody>
          <a:bodyPr/>
          <a:lstStyle/>
          <a:p>
            <a:fld id="{11F2FF3B-83AA-C34C-AF23-0D27877B5329}" type="slidenum">
              <a:rPr lang="en-US" smtClean="0"/>
              <a:t>‹#›</a:t>
            </a:fld>
            <a:endParaRPr lang="en-US"/>
          </a:p>
        </p:txBody>
      </p:sp>
    </p:spTree>
    <p:extLst>
      <p:ext uri="{BB962C8B-B14F-4D97-AF65-F5344CB8AC3E}">
        <p14:creationId xmlns:p14="http://schemas.microsoft.com/office/powerpoint/2010/main" val="2508228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0"/>
            <a:ext cx="9144001" cy="5143500"/>
          </a:xfrm>
          <a:prstGeom prst="rect">
            <a:avLst/>
          </a:prstGeom>
          <a:noFill/>
          <a:ln>
            <a:noFill/>
          </a:ln>
        </p:spPr>
      </p:pic>
      <p:sp>
        <p:nvSpPr>
          <p:cNvPr id="55" name="Google Shape;55;p13"/>
          <p:cNvSpPr txBox="1">
            <a:spLocks noGrp="1"/>
          </p:cNvSpPr>
          <p:nvPr>
            <p:ph type="ctrTitle"/>
          </p:nvPr>
        </p:nvSpPr>
        <p:spPr>
          <a:xfrm>
            <a:off x="311727" y="1193319"/>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800" dirty="0">
                <a:solidFill>
                  <a:schemeClr val="dk2"/>
                </a:solidFill>
                <a:latin typeface="ISHALinkpen Join" panose="03050602040000000000" pitchFamily="66" charset="0"/>
                <a:ea typeface="ISHALinkpen Join" panose="03050602040000000000" pitchFamily="66" charset="0"/>
              </a:rPr>
              <a:t>Welcome to Year 3! </a:t>
            </a:r>
            <a:endParaRPr sz="4800" dirty="0">
              <a:solidFill>
                <a:schemeClr val="dk2"/>
              </a:solidFill>
              <a:latin typeface="ISHALinkpen Join" panose="03050602040000000000" pitchFamily="66" charset="0"/>
              <a:ea typeface="ISHALinkpen Join" panose="03050602040000000000" pitchFamily="66" charset="0"/>
            </a:endParaRPr>
          </a:p>
        </p:txBody>
      </p:sp>
      <p:sp>
        <p:nvSpPr>
          <p:cNvPr id="56" name="Google Shape;56;p13"/>
          <p:cNvSpPr txBox="1">
            <a:spLocks noGrp="1"/>
          </p:cNvSpPr>
          <p:nvPr>
            <p:ph type="subTitle" idx="1"/>
          </p:nvPr>
        </p:nvSpPr>
        <p:spPr>
          <a:xfrm>
            <a:off x="367118" y="3168274"/>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ISHALinkpen Join" panose="03050602040000000000" pitchFamily="66" charset="0"/>
                <a:ea typeface="ISHALinkpen Join" panose="03050602040000000000" pitchFamily="66" charset="0"/>
              </a:rPr>
              <a:t>Autumn Term </a:t>
            </a:r>
            <a:endParaRPr>
              <a:latin typeface="ISHALinkpen Join" panose="03050602040000000000" pitchFamily="66" charset="0"/>
              <a:ea typeface="ISHALinkpen Join" panose="03050602040000000000" pitchFamily="66" charset="0"/>
            </a:endParaRPr>
          </a:p>
        </p:txBody>
      </p:sp>
      <p:sp>
        <p:nvSpPr>
          <p:cNvPr id="2" name="TextBox 1"/>
          <p:cNvSpPr txBox="1"/>
          <p:nvPr/>
        </p:nvSpPr>
        <p:spPr>
          <a:xfrm>
            <a:off x="2445355" y="656431"/>
            <a:ext cx="6386945" cy="646331"/>
          </a:xfrm>
          <a:prstGeom prst="rect">
            <a:avLst/>
          </a:prstGeom>
          <a:noFill/>
        </p:spPr>
        <p:txBody>
          <a:bodyPr wrap="square" rtlCol="0">
            <a:spAutoFit/>
          </a:bodyPr>
          <a:lstStyle/>
          <a:p>
            <a:r>
              <a:rPr lang="en-GB" sz="3600">
                <a:solidFill>
                  <a:schemeClr val="tx1"/>
                </a:solidFill>
                <a:latin typeface="ISHALinkpen Join" panose="03050602040000000000" pitchFamily="66" charset="0"/>
                <a:ea typeface="ISHALinkpen Join" panose="03050602040000000000" pitchFamily="66" charset="0"/>
              </a:rPr>
              <a:t>Meet the Teacher </a:t>
            </a:r>
          </a:p>
        </p:txBody>
      </p:sp>
      <p:sp>
        <p:nvSpPr>
          <p:cNvPr id="3" name="TextBox 2">
            <a:extLst>
              <a:ext uri="{FF2B5EF4-FFF2-40B4-BE49-F238E27FC236}">
                <a16:creationId xmlns:a16="http://schemas.microsoft.com/office/drawing/2014/main" id="{1CF9996B-0547-4BDC-7081-18CF2D347C11}"/>
              </a:ext>
            </a:extLst>
          </p:cNvPr>
          <p:cNvSpPr txBox="1"/>
          <p:nvPr/>
        </p:nvSpPr>
        <p:spPr>
          <a:xfrm>
            <a:off x="8829490" y="4835723"/>
            <a:ext cx="333746" cy="307777"/>
          </a:xfrm>
          <a:prstGeom prst="rect">
            <a:avLst/>
          </a:prstGeom>
          <a:noFill/>
        </p:spPr>
        <p:txBody>
          <a:bodyPr wrap="none" rtlCol="0">
            <a:spAutoFit/>
          </a:bodyPr>
          <a:lstStyle/>
          <a:p>
            <a:r>
              <a:rPr lang="en-GB" dirty="0"/>
              <a:t>M</a:t>
            </a:r>
          </a:p>
        </p:txBody>
      </p:sp>
      <p:sp>
        <p:nvSpPr>
          <p:cNvPr id="4" name="TextBox 3">
            <a:extLst>
              <a:ext uri="{FF2B5EF4-FFF2-40B4-BE49-F238E27FC236}">
                <a16:creationId xmlns:a16="http://schemas.microsoft.com/office/drawing/2014/main" id="{B1BF9858-C3A8-A16B-B3B9-250A2D87F206}"/>
              </a:ext>
            </a:extLst>
          </p:cNvPr>
          <p:cNvSpPr txBox="1"/>
          <p:nvPr/>
        </p:nvSpPr>
        <p:spPr>
          <a:xfrm>
            <a:off x="8981890" y="4988123"/>
            <a:ext cx="333746" cy="307777"/>
          </a:xfrm>
          <a:prstGeom prst="rect">
            <a:avLst/>
          </a:prstGeom>
          <a:noFill/>
        </p:spPr>
        <p:txBody>
          <a:bodyPr wrap="none" rtlCol="0">
            <a:spAutoFit/>
          </a:bodyPr>
          <a:lstStyle/>
          <a:p>
            <a:r>
              <a:rPr lang="en-GB" dirty="0"/>
              <a:t>M</a:t>
            </a:r>
          </a:p>
        </p:txBody>
      </p:sp>
    </p:spTree>
  </p:cSld>
  <p:clrMapOvr>
    <a:masterClrMapping/>
  </p:clrMapOvr>
  <mc:AlternateContent xmlns:mc="http://schemas.openxmlformats.org/markup-compatibility/2006" xmlns:p14="http://schemas.microsoft.com/office/powerpoint/2010/main">
    <mc:Choice Requires="p14">
      <p:transition spd="slow" p14:dur="2000" advTm="3734"/>
    </mc:Choice>
    <mc:Fallback xmlns="">
      <p:transition spd="slow" advTm="37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20"/>
          <p:cNvPicPr preferRelativeResize="0"/>
          <p:nvPr/>
        </p:nvPicPr>
        <p:blipFill>
          <a:blip r:embed="rId3">
            <a:alphaModFix/>
          </a:blip>
          <a:stretch>
            <a:fillRect/>
          </a:stretch>
        </p:blipFill>
        <p:spPr>
          <a:xfrm>
            <a:off x="-81644" y="-32335"/>
            <a:ext cx="9222034" cy="5172338"/>
          </a:xfrm>
          <a:prstGeom prst="rect">
            <a:avLst/>
          </a:prstGeom>
          <a:noFill/>
          <a:ln>
            <a:noFill/>
          </a:ln>
        </p:spPr>
      </p:pic>
      <p:sp>
        <p:nvSpPr>
          <p:cNvPr id="104" name="Google Shape;104;p20"/>
          <p:cNvSpPr txBox="1">
            <a:spLocks noGrp="1"/>
          </p:cNvSpPr>
          <p:nvPr>
            <p:ph type="title"/>
          </p:nvPr>
        </p:nvSpPr>
        <p:spPr>
          <a:xfrm>
            <a:off x="-55445" y="0"/>
            <a:ext cx="8520600" cy="572700"/>
          </a:xfrm>
          <a:prstGeom prst="rect">
            <a:avLst/>
          </a:prstGeom>
        </p:spPr>
        <p:txBody>
          <a:bodyPr spcFirstLastPara="1" wrap="square" lIns="91425" tIns="91425" rIns="91425" bIns="91425" anchor="t" anchorCtr="0">
            <a:noAutofit/>
          </a:bodyPr>
          <a:lstStyle/>
          <a:p>
            <a:r>
              <a:rPr lang="en" sz="2400" b="1" dirty="0">
                <a:solidFill>
                  <a:schemeClr val="tx1"/>
                </a:solidFill>
                <a:latin typeface="ISHALinkpen Join"/>
                <a:ea typeface="ISHALinkpen Join" panose="03050602040000000000" pitchFamily="66" charset="0"/>
              </a:rPr>
              <a:t>The Year 3 Team </a:t>
            </a:r>
            <a:endParaRPr sz="2400" b="1" dirty="0">
              <a:solidFill>
                <a:schemeClr val="tx1"/>
              </a:solidFill>
              <a:latin typeface="ISHALinkpen Join"/>
              <a:ea typeface="ISHALinkpen Join" panose="03050602040000000000" pitchFamily="66" charset="0"/>
            </a:endParaRPr>
          </a:p>
        </p:txBody>
      </p:sp>
      <p:sp>
        <p:nvSpPr>
          <p:cNvPr id="105" name="Google Shape;105;p20"/>
          <p:cNvSpPr txBox="1">
            <a:spLocks noGrp="1"/>
          </p:cNvSpPr>
          <p:nvPr>
            <p:ph type="body" idx="1"/>
          </p:nvPr>
        </p:nvSpPr>
        <p:spPr>
          <a:xfrm>
            <a:off x="103881" y="432038"/>
            <a:ext cx="8520600" cy="3416400"/>
          </a:xfrm>
          <a:prstGeom prst="rect">
            <a:avLst/>
          </a:prstGeom>
        </p:spPr>
        <p:txBody>
          <a:bodyPr spcFirstLastPara="1" wrap="square" lIns="91425" tIns="91425" rIns="91425" bIns="91425" anchor="t" anchorCtr="0">
            <a:noAutofit/>
          </a:bodyPr>
          <a:lstStyle/>
          <a:p>
            <a:pPr marL="0" indent="0">
              <a:spcAft>
                <a:spcPts val="1600"/>
              </a:spcAft>
              <a:buNone/>
            </a:pPr>
            <a:r>
              <a:rPr lang="en-GB" sz="1300" b="1" dirty="0">
                <a:solidFill>
                  <a:schemeClr val="tx1"/>
                </a:solidFill>
                <a:latin typeface="ISHALinkpen Join"/>
                <a:ea typeface="ISHALinkpen Join" panose="03050602040000000000" pitchFamily="66" charset="0"/>
              </a:rPr>
              <a:t>Head of Site 			Phase Leader          Year Leader</a:t>
            </a:r>
          </a:p>
          <a:p>
            <a:pPr marL="0" indent="0">
              <a:spcAft>
                <a:spcPts val="1600"/>
              </a:spcAft>
              <a:buNone/>
            </a:pPr>
            <a:r>
              <a:rPr lang="en-GB" sz="1300" dirty="0">
                <a:solidFill>
                  <a:schemeClr val="tx1"/>
                </a:solidFill>
                <a:latin typeface="ISHALinkpen Join"/>
                <a:ea typeface="ISHALinkpen Join" panose="03050602040000000000" pitchFamily="66" charset="0"/>
              </a:rPr>
              <a:t>Ms Stodart 			Mrs Morriss                      Miss McGuigan</a:t>
            </a:r>
          </a:p>
          <a:p>
            <a:pPr marL="0" indent="0">
              <a:spcAft>
                <a:spcPts val="1600"/>
              </a:spcAft>
              <a:buNone/>
            </a:pPr>
            <a:r>
              <a:rPr lang="en-GB" sz="1300" b="1" dirty="0">
                <a:solidFill>
                  <a:schemeClr val="tx1"/>
                </a:solidFill>
                <a:latin typeface="ISHALinkpen Join"/>
                <a:ea typeface="ISHALinkpen Join" panose="03050602040000000000" pitchFamily="66" charset="0"/>
              </a:rPr>
              <a:t>Teaching Team                                        Support Team</a:t>
            </a:r>
            <a:endParaRPr lang="en-GB" sz="1300" dirty="0">
              <a:solidFill>
                <a:schemeClr val="tx1"/>
              </a:solidFill>
              <a:latin typeface="ISHALinkpen Join"/>
              <a:ea typeface="ISHALinkpen Join" panose="03050602040000000000" pitchFamily="66" charset="0"/>
            </a:endParaRPr>
          </a:p>
          <a:p>
            <a:pPr marL="0" indent="0">
              <a:spcAft>
                <a:spcPts val="1600"/>
              </a:spcAft>
              <a:buNone/>
            </a:pPr>
            <a:r>
              <a:rPr lang="en-GB" sz="1300" dirty="0">
                <a:solidFill>
                  <a:schemeClr val="tx1"/>
                </a:solidFill>
                <a:latin typeface="ISHALinkpen Join"/>
                <a:ea typeface="ISHALinkpen Join" panose="03050602040000000000" pitchFamily="66" charset="0"/>
              </a:rPr>
              <a:t>Miss McGuigan &amp; Miss Kenyon (Holmes)             Ms Halah</a:t>
            </a:r>
          </a:p>
          <a:p>
            <a:pPr marL="0" indent="0">
              <a:spcAft>
                <a:spcPts val="1600"/>
              </a:spcAft>
              <a:buNone/>
            </a:pPr>
            <a:r>
              <a:rPr lang="en-GB" sz="1300" dirty="0">
                <a:solidFill>
                  <a:schemeClr val="tx1"/>
                </a:solidFill>
                <a:latin typeface="ISHALinkpen Join"/>
                <a:ea typeface="ISHALinkpen Join" panose="03050602040000000000" pitchFamily="66" charset="0"/>
              </a:rPr>
              <a:t>Miss Williams (Redgrave)                             Ms Ayers</a:t>
            </a:r>
          </a:p>
          <a:p>
            <a:pPr marL="0" indent="0">
              <a:spcAft>
                <a:spcPts val="1600"/>
              </a:spcAft>
              <a:buNone/>
            </a:pPr>
            <a:r>
              <a:rPr lang="en-GB" sz="1300" dirty="0">
                <a:solidFill>
                  <a:schemeClr val="tx1"/>
                </a:solidFill>
                <a:latin typeface="ISHALinkpen Join"/>
                <a:ea typeface="ISHALinkpen Join" panose="03050602040000000000" pitchFamily="66" charset="0"/>
              </a:rPr>
              <a:t>Miss Bradley (Farah)                                 Mrs Best</a:t>
            </a:r>
          </a:p>
          <a:p>
            <a:pPr marL="0" indent="0">
              <a:lnSpc>
                <a:spcPct val="114999"/>
              </a:lnSpc>
              <a:spcAft>
                <a:spcPts val="1600"/>
              </a:spcAft>
              <a:buNone/>
            </a:pPr>
            <a:r>
              <a:rPr lang="en-GB" sz="1300" dirty="0">
                <a:solidFill>
                  <a:schemeClr val="tx1"/>
                </a:solidFill>
                <a:latin typeface="ISHALinkpen Join"/>
                <a:ea typeface="ISHALinkpen Join" panose="03050602040000000000" pitchFamily="66" charset="0"/>
              </a:rPr>
              <a:t>                                                          Miss Quinlan</a:t>
            </a:r>
          </a:p>
          <a:p>
            <a:pPr marL="0" indent="0">
              <a:spcAft>
                <a:spcPts val="1600"/>
              </a:spcAft>
              <a:buNone/>
            </a:pPr>
            <a:r>
              <a:rPr lang="en-GB" sz="1300" dirty="0">
                <a:solidFill>
                  <a:schemeClr val="tx1"/>
                </a:solidFill>
                <a:latin typeface="ISHALinkpen Join"/>
                <a:ea typeface="ISHALinkpen Join" panose="03050602040000000000" pitchFamily="66" charset="0"/>
              </a:rPr>
              <a:t>                                               </a:t>
            </a:r>
          </a:p>
          <a:p>
            <a:pPr marL="0" indent="0">
              <a:spcAft>
                <a:spcPts val="1600"/>
              </a:spcAft>
              <a:buNone/>
            </a:pPr>
            <a:r>
              <a:rPr lang="en-GB" sz="1300" dirty="0">
                <a:solidFill>
                  <a:schemeClr val="tx1"/>
                </a:solidFill>
                <a:latin typeface="ISHALinkpen Join"/>
                <a:ea typeface="ISHALinkpen Join" panose="03050602040000000000" pitchFamily="66" charset="0"/>
              </a:rPr>
              <a:t>                                                 </a:t>
            </a:r>
            <a:endParaRPr lang="en-GB" sz="1600" dirty="0">
              <a:solidFill>
                <a:schemeClr val="tx1"/>
              </a:solidFill>
              <a:latin typeface="ISHALinkpen Join" panose="03050602040000000000" pitchFamily="66" charset="0"/>
              <a:ea typeface="ISHALinkpen Join" panose="03050602040000000000" pitchFamily="66" charset="0"/>
            </a:endParaRPr>
          </a:p>
          <a:p>
            <a:pPr marL="0" lvl="0" indent="0" algn="l" rtl="0">
              <a:spcBef>
                <a:spcPts val="0"/>
              </a:spcBef>
              <a:spcAft>
                <a:spcPts val="1600"/>
              </a:spcAft>
              <a:buNone/>
            </a:pPr>
            <a:endParaRPr lang="en-GB" sz="1600" dirty="0">
              <a:solidFill>
                <a:schemeClr val="tx1"/>
              </a:solidFill>
              <a:latin typeface="ISHALinkpen Join" panose="03050602040000000000" pitchFamily="66" charset="0"/>
              <a:ea typeface="ISHALinkpen Join" panose="03050602040000000000" pitchFamily="66" charset="0"/>
            </a:endParaRPr>
          </a:p>
          <a:p>
            <a:pPr marL="0" lvl="0" indent="0" algn="l" rtl="0">
              <a:spcBef>
                <a:spcPts val="0"/>
              </a:spcBef>
              <a:spcAft>
                <a:spcPts val="1600"/>
              </a:spcAft>
              <a:buNone/>
            </a:pPr>
            <a:endParaRPr sz="1600" dirty="0">
              <a:solidFill>
                <a:schemeClr val="tx1"/>
              </a:solidFill>
              <a:latin typeface="ISHALinkpen Join" panose="03050602040000000000" pitchFamily="66" charset="0"/>
              <a:ea typeface="ISHALinkpen Join" panose="03050602040000000000" pitchFamily="66" charset="0"/>
            </a:endParaRPr>
          </a:p>
        </p:txBody>
      </p:sp>
      <p:sp>
        <p:nvSpPr>
          <p:cNvPr id="3" name="Rectangle 2"/>
          <p:cNvSpPr/>
          <p:nvPr/>
        </p:nvSpPr>
        <p:spPr>
          <a:xfrm>
            <a:off x="1391823" y="4832226"/>
            <a:ext cx="1107996" cy="307777"/>
          </a:xfrm>
          <a:prstGeom prst="rect">
            <a:avLst/>
          </a:prstGeom>
        </p:spPr>
        <p:txBody>
          <a:bodyPr wrap="none" lIns="91440" tIns="45720" rIns="91440" bIns="45720" anchor="t">
            <a:spAutoFit/>
          </a:bodyPr>
          <a:lstStyle/>
          <a:p>
            <a:r>
              <a:rPr lang="en-GB" dirty="0">
                <a:solidFill>
                  <a:schemeClr val="tx1"/>
                </a:solidFill>
                <a:latin typeface="ISHALinkpen Join"/>
                <a:ea typeface="ISHALinkpen Join" panose="03050602040000000000" pitchFamily="66" charset="0"/>
              </a:rPr>
              <a:t>Mrs Morriss </a:t>
            </a:r>
            <a:endParaRPr lang="en-GB" dirty="0">
              <a:solidFill>
                <a:schemeClr val="tx1"/>
              </a:solidFill>
              <a:latin typeface="ISHALinkpen Join"/>
            </a:endParaRPr>
          </a:p>
        </p:txBody>
      </p:sp>
      <p:sp>
        <p:nvSpPr>
          <p:cNvPr id="8" name="Rectangle 7"/>
          <p:cNvSpPr/>
          <p:nvPr/>
        </p:nvSpPr>
        <p:spPr>
          <a:xfrm>
            <a:off x="6957183" y="3250808"/>
            <a:ext cx="184731" cy="307777"/>
          </a:xfrm>
          <a:prstGeom prst="rect">
            <a:avLst/>
          </a:prstGeom>
        </p:spPr>
        <p:txBody>
          <a:bodyPr wrap="none">
            <a:spAutoFit/>
          </a:bodyPr>
          <a:lstStyle/>
          <a:p>
            <a:endParaRPr lang="en-GB"/>
          </a:p>
        </p:txBody>
      </p:sp>
      <p:sp>
        <p:nvSpPr>
          <p:cNvPr id="5" name="Rectangle 4"/>
          <p:cNvSpPr/>
          <p:nvPr/>
        </p:nvSpPr>
        <p:spPr>
          <a:xfrm>
            <a:off x="4489808" y="4802838"/>
            <a:ext cx="2031325" cy="307777"/>
          </a:xfrm>
          <a:prstGeom prst="rect">
            <a:avLst/>
          </a:prstGeom>
        </p:spPr>
        <p:txBody>
          <a:bodyPr wrap="none" lIns="91440" tIns="45720" rIns="91440" bIns="45720" anchor="t">
            <a:spAutoFit/>
          </a:bodyPr>
          <a:lstStyle/>
          <a:p>
            <a:r>
              <a:rPr lang="en-GB" dirty="0">
                <a:solidFill>
                  <a:schemeClr val="tx1"/>
                </a:solidFill>
                <a:latin typeface="ISHALinkpen Join"/>
                <a:ea typeface="ISHALinkpen Join" panose="03050602040000000000" pitchFamily="66" charset="0"/>
              </a:rPr>
              <a:t>Miss Kenyon	</a:t>
            </a:r>
            <a:endParaRPr lang="en-GB" dirty="0">
              <a:solidFill>
                <a:schemeClr val="tx1"/>
              </a:solidFill>
              <a:latin typeface="ISHALinkpen Join"/>
            </a:endParaRPr>
          </a:p>
        </p:txBody>
      </p:sp>
      <p:sp>
        <p:nvSpPr>
          <p:cNvPr id="7" name="Rectangle 6"/>
          <p:cNvSpPr/>
          <p:nvPr/>
        </p:nvSpPr>
        <p:spPr>
          <a:xfrm>
            <a:off x="2756197" y="4832603"/>
            <a:ext cx="1306768" cy="307777"/>
          </a:xfrm>
          <a:prstGeom prst="rect">
            <a:avLst/>
          </a:prstGeom>
        </p:spPr>
        <p:txBody>
          <a:bodyPr wrap="none" lIns="91440" tIns="45720" rIns="91440" bIns="45720" anchor="t">
            <a:spAutoFit/>
          </a:bodyPr>
          <a:lstStyle/>
          <a:p>
            <a:r>
              <a:rPr lang="en-GB" dirty="0">
                <a:solidFill>
                  <a:schemeClr val="tx1"/>
                </a:solidFill>
                <a:latin typeface="ISHALinkpen Join"/>
                <a:ea typeface="ISHALinkpen Join" panose="03050602040000000000" pitchFamily="66" charset="0"/>
              </a:rPr>
              <a:t>Miss McGuigan</a:t>
            </a:r>
            <a:endParaRPr lang="en-GB" dirty="0">
              <a:solidFill>
                <a:schemeClr val="tx1"/>
              </a:solidFill>
            </a:endParaRPr>
          </a:p>
        </p:txBody>
      </p:sp>
      <p:pic>
        <p:nvPicPr>
          <p:cNvPr id="1034" name="Picture 10" descr="https://www.southcamberley.surrey.sch.uk/_site/data/files/users/staff-images/DE950EDC945F9F6773761DED3F076C40.jpg">
            <a:extLst>
              <a:ext uri="{FF2B5EF4-FFF2-40B4-BE49-F238E27FC236}">
                <a16:creationId xmlns:a16="http://schemas.microsoft.com/office/drawing/2014/main" id="{7622339B-0333-4BCB-8BED-4E6069F2BA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40" y="3458516"/>
            <a:ext cx="958252" cy="1231549"/>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419FAA32-0060-4DD0-AAFA-DCD19DE9EB71}"/>
              </a:ext>
            </a:extLst>
          </p:cNvPr>
          <p:cNvSpPr/>
          <p:nvPr/>
        </p:nvSpPr>
        <p:spPr>
          <a:xfrm>
            <a:off x="3610" y="4799566"/>
            <a:ext cx="1386918" cy="307777"/>
          </a:xfrm>
          <a:prstGeom prst="rect">
            <a:avLst/>
          </a:prstGeom>
        </p:spPr>
        <p:txBody>
          <a:bodyPr wrap="none">
            <a:spAutoFit/>
          </a:bodyPr>
          <a:lstStyle/>
          <a:p>
            <a:r>
              <a:rPr lang="en-GB">
                <a:solidFill>
                  <a:schemeClr val="tx1"/>
                </a:solidFill>
                <a:latin typeface="ISHALinkpen Join" panose="03050602040000000000" pitchFamily="66" charset="0"/>
                <a:ea typeface="ISHALinkpen Join" panose="03050602040000000000" pitchFamily="66" charset="0"/>
              </a:rPr>
              <a:t>Ms </a:t>
            </a:r>
            <a:r>
              <a:rPr lang="en-GB" err="1">
                <a:solidFill>
                  <a:schemeClr val="tx1"/>
                </a:solidFill>
                <a:latin typeface="ISHALinkpen Join" panose="03050602040000000000" pitchFamily="66" charset="0"/>
                <a:ea typeface="ISHALinkpen Join" panose="03050602040000000000" pitchFamily="66" charset="0"/>
              </a:rPr>
              <a:t>Stodart</a:t>
            </a:r>
            <a:r>
              <a:rPr lang="en-GB">
                <a:solidFill>
                  <a:schemeClr val="tx1"/>
                </a:solidFill>
                <a:latin typeface="ISHALinkpen Join" panose="03050602040000000000" pitchFamily="66" charset="0"/>
                <a:ea typeface="ISHALinkpen Join" panose="03050602040000000000" pitchFamily="66" charset="0"/>
              </a:rPr>
              <a:t> </a:t>
            </a:r>
            <a:endParaRPr lang="en-GB"/>
          </a:p>
        </p:txBody>
      </p:sp>
      <p:pic>
        <p:nvPicPr>
          <p:cNvPr id="10" name="Picture 9"/>
          <p:cNvPicPr>
            <a:picLocks noChangeAspect="1"/>
          </p:cNvPicPr>
          <p:nvPr/>
        </p:nvPicPr>
        <p:blipFill>
          <a:blip r:embed="rId5"/>
          <a:stretch>
            <a:fillRect/>
          </a:stretch>
        </p:blipFill>
        <p:spPr>
          <a:xfrm>
            <a:off x="1388462" y="3462292"/>
            <a:ext cx="1121747" cy="1337467"/>
          </a:xfrm>
          <a:prstGeom prst="rect">
            <a:avLst/>
          </a:prstGeom>
        </p:spPr>
      </p:pic>
      <p:pic>
        <p:nvPicPr>
          <p:cNvPr id="14" name="Picture 13"/>
          <p:cNvPicPr>
            <a:picLocks noChangeAspect="1"/>
          </p:cNvPicPr>
          <p:nvPr/>
        </p:nvPicPr>
        <p:blipFill>
          <a:blip r:embed="rId6"/>
          <a:stretch>
            <a:fillRect/>
          </a:stretch>
        </p:blipFill>
        <p:spPr>
          <a:xfrm>
            <a:off x="6840798" y="2378504"/>
            <a:ext cx="547084" cy="721685"/>
          </a:xfrm>
          <a:prstGeom prst="rect">
            <a:avLst/>
          </a:prstGeom>
        </p:spPr>
      </p:pic>
      <p:sp>
        <p:nvSpPr>
          <p:cNvPr id="4" name="Rectangle 3">
            <a:extLst>
              <a:ext uri="{FF2B5EF4-FFF2-40B4-BE49-F238E27FC236}">
                <a16:creationId xmlns:a16="http://schemas.microsoft.com/office/drawing/2014/main" id="{24DFB00E-4491-6E3A-323E-EE1E3D8F1BF3}"/>
              </a:ext>
            </a:extLst>
          </p:cNvPr>
          <p:cNvSpPr/>
          <p:nvPr/>
        </p:nvSpPr>
        <p:spPr>
          <a:xfrm>
            <a:off x="5764143" y="4794426"/>
            <a:ext cx="1245854" cy="307777"/>
          </a:xfrm>
          <a:prstGeom prst="rect">
            <a:avLst/>
          </a:prstGeom>
        </p:spPr>
        <p:txBody>
          <a:bodyPr wrap="none" lIns="91440" tIns="45720" rIns="91440" bIns="45720" anchor="t">
            <a:spAutoFit/>
          </a:bodyPr>
          <a:lstStyle/>
          <a:p>
            <a:r>
              <a:rPr lang="en-GB" dirty="0">
                <a:solidFill>
                  <a:schemeClr val="tx1"/>
                </a:solidFill>
                <a:latin typeface="ISHALinkpen Join"/>
                <a:ea typeface="ISHALinkpen Join" panose="03050602040000000000" pitchFamily="66" charset="0"/>
              </a:rPr>
              <a:t>Miss Williams </a:t>
            </a:r>
            <a:endParaRPr lang="en-GB" dirty="0">
              <a:solidFill>
                <a:schemeClr val="tx1"/>
              </a:solidFill>
              <a:latin typeface="ISHALinkpen Join"/>
            </a:endParaRPr>
          </a:p>
        </p:txBody>
      </p:sp>
      <p:pic>
        <p:nvPicPr>
          <p:cNvPr id="9" name="Picture 2" descr="Miss Natalie Ayers">
            <a:extLst>
              <a:ext uri="{FF2B5EF4-FFF2-40B4-BE49-F238E27FC236}">
                <a16:creationId xmlns:a16="http://schemas.microsoft.com/office/drawing/2014/main" id="{B634E396-DBC1-BC6A-7763-03E95AF913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247" y="1317001"/>
            <a:ext cx="479341" cy="72168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731E946-1820-DE5C-1E4A-A0B9F5C9FC6D}"/>
              </a:ext>
            </a:extLst>
          </p:cNvPr>
          <p:cNvSpPr txBox="1"/>
          <p:nvPr/>
        </p:nvSpPr>
        <p:spPr>
          <a:xfrm>
            <a:off x="8829490" y="4835723"/>
            <a:ext cx="234360" cy="307777"/>
          </a:xfrm>
          <a:prstGeom prst="rect">
            <a:avLst/>
          </a:prstGeom>
          <a:noFill/>
        </p:spPr>
        <p:txBody>
          <a:bodyPr wrap="none" rtlCol="0">
            <a:spAutoFit/>
          </a:bodyPr>
          <a:lstStyle/>
          <a:p>
            <a:r>
              <a:rPr lang="en-GB" dirty="0"/>
              <a:t>I</a:t>
            </a:r>
          </a:p>
        </p:txBody>
      </p:sp>
      <p:sp>
        <p:nvSpPr>
          <p:cNvPr id="13" name="Rectangle 12">
            <a:extLst>
              <a:ext uri="{FF2B5EF4-FFF2-40B4-BE49-F238E27FC236}">
                <a16:creationId xmlns:a16="http://schemas.microsoft.com/office/drawing/2014/main" id="{20DA5A4F-7109-4D11-EB8B-9CD69D72FDC6}"/>
              </a:ext>
            </a:extLst>
          </p:cNvPr>
          <p:cNvSpPr/>
          <p:nvPr/>
        </p:nvSpPr>
        <p:spPr>
          <a:xfrm>
            <a:off x="7179555" y="4803066"/>
            <a:ext cx="1106393" cy="307777"/>
          </a:xfrm>
          <a:prstGeom prst="rect">
            <a:avLst/>
          </a:prstGeom>
        </p:spPr>
        <p:txBody>
          <a:bodyPr wrap="none" lIns="91440" tIns="45720" rIns="91440" bIns="45720" anchor="t">
            <a:spAutoFit/>
          </a:bodyPr>
          <a:lstStyle/>
          <a:p>
            <a:r>
              <a:rPr lang="en-GB" dirty="0">
                <a:solidFill>
                  <a:schemeClr val="tx1"/>
                </a:solidFill>
                <a:latin typeface="ISHALinkpen Join"/>
                <a:ea typeface="ISHALinkpen Join" panose="03050602040000000000" pitchFamily="66" charset="0"/>
              </a:rPr>
              <a:t>Mrs Bradley </a:t>
            </a:r>
            <a:endParaRPr lang="en-GB" dirty="0">
              <a:solidFill>
                <a:schemeClr val="tx1"/>
              </a:solidFill>
              <a:latin typeface="ISHALinkpen Join"/>
            </a:endParaRPr>
          </a:p>
        </p:txBody>
      </p:sp>
      <p:pic>
        <p:nvPicPr>
          <p:cNvPr id="11" name="Picture 10">
            <a:extLst>
              <a:ext uri="{FF2B5EF4-FFF2-40B4-BE49-F238E27FC236}">
                <a16:creationId xmlns:a16="http://schemas.microsoft.com/office/drawing/2014/main" id="{A7C08B6C-7BF7-C62F-64A7-1928C0FF8637}"/>
              </a:ext>
            </a:extLst>
          </p:cNvPr>
          <p:cNvPicPr>
            <a:picLocks noChangeAspect="1"/>
          </p:cNvPicPr>
          <p:nvPr/>
        </p:nvPicPr>
        <p:blipFill>
          <a:blip r:embed="rId8"/>
          <a:stretch>
            <a:fillRect/>
          </a:stretch>
        </p:blipFill>
        <p:spPr>
          <a:xfrm>
            <a:off x="2986929" y="3568921"/>
            <a:ext cx="993386" cy="1069800"/>
          </a:xfrm>
          <a:prstGeom prst="rect">
            <a:avLst/>
          </a:prstGeom>
        </p:spPr>
      </p:pic>
      <p:pic>
        <p:nvPicPr>
          <p:cNvPr id="15" name="Picture 14">
            <a:extLst>
              <a:ext uri="{FF2B5EF4-FFF2-40B4-BE49-F238E27FC236}">
                <a16:creationId xmlns:a16="http://schemas.microsoft.com/office/drawing/2014/main" id="{8ACF6FCB-5973-5B75-A4F4-11B1CBE0ECED}"/>
              </a:ext>
            </a:extLst>
          </p:cNvPr>
          <p:cNvPicPr>
            <a:picLocks noChangeAspect="1"/>
          </p:cNvPicPr>
          <p:nvPr/>
        </p:nvPicPr>
        <p:blipFill>
          <a:blip r:embed="rId9"/>
          <a:stretch>
            <a:fillRect/>
          </a:stretch>
        </p:blipFill>
        <p:spPr>
          <a:xfrm>
            <a:off x="7553677" y="3568921"/>
            <a:ext cx="781964" cy="1149554"/>
          </a:xfrm>
          <a:prstGeom prst="rect">
            <a:avLst/>
          </a:prstGeom>
        </p:spPr>
      </p:pic>
      <p:pic>
        <p:nvPicPr>
          <p:cNvPr id="17" name="Picture 16">
            <a:extLst>
              <a:ext uri="{FF2B5EF4-FFF2-40B4-BE49-F238E27FC236}">
                <a16:creationId xmlns:a16="http://schemas.microsoft.com/office/drawing/2014/main" id="{472844AA-5B90-A6FA-7BC0-674C9DAC3836}"/>
              </a:ext>
            </a:extLst>
          </p:cNvPr>
          <p:cNvPicPr>
            <a:picLocks noChangeAspect="1"/>
          </p:cNvPicPr>
          <p:nvPr/>
        </p:nvPicPr>
        <p:blipFill>
          <a:blip r:embed="rId10"/>
          <a:stretch>
            <a:fillRect/>
          </a:stretch>
        </p:blipFill>
        <p:spPr>
          <a:xfrm>
            <a:off x="4701153" y="3615747"/>
            <a:ext cx="733854" cy="1216479"/>
          </a:xfrm>
          <a:prstGeom prst="rect">
            <a:avLst/>
          </a:prstGeom>
        </p:spPr>
      </p:pic>
      <p:pic>
        <p:nvPicPr>
          <p:cNvPr id="20" name="Picture 19">
            <a:extLst>
              <a:ext uri="{FF2B5EF4-FFF2-40B4-BE49-F238E27FC236}">
                <a16:creationId xmlns:a16="http://schemas.microsoft.com/office/drawing/2014/main" id="{E7B331F0-C7E8-2E3F-F226-9A86E6F2EC16}"/>
              </a:ext>
            </a:extLst>
          </p:cNvPr>
          <p:cNvPicPr>
            <a:picLocks noChangeAspect="1"/>
          </p:cNvPicPr>
          <p:nvPr/>
        </p:nvPicPr>
        <p:blipFill>
          <a:blip r:embed="rId11"/>
          <a:stretch>
            <a:fillRect/>
          </a:stretch>
        </p:blipFill>
        <p:spPr>
          <a:xfrm>
            <a:off x="6212135" y="3200902"/>
            <a:ext cx="948424" cy="1553801"/>
          </a:xfrm>
          <a:prstGeom prst="rect">
            <a:avLst/>
          </a:prstGeom>
        </p:spPr>
      </p:pic>
      <p:pic>
        <p:nvPicPr>
          <p:cNvPr id="22" name="Picture 21">
            <a:extLst>
              <a:ext uri="{FF2B5EF4-FFF2-40B4-BE49-F238E27FC236}">
                <a16:creationId xmlns:a16="http://schemas.microsoft.com/office/drawing/2014/main" id="{CB47A54F-B54A-1282-DFAC-C1389D1D9981}"/>
              </a:ext>
            </a:extLst>
          </p:cNvPr>
          <p:cNvPicPr>
            <a:picLocks noChangeAspect="1"/>
          </p:cNvPicPr>
          <p:nvPr/>
        </p:nvPicPr>
        <p:blipFill>
          <a:blip r:embed="rId12"/>
          <a:stretch>
            <a:fillRect/>
          </a:stretch>
        </p:blipFill>
        <p:spPr>
          <a:xfrm>
            <a:off x="6853094" y="1295093"/>
            <a:ext cx="592628" cy="971550"/>
          </a:xfrm>
          <a:prstGeom prst="rect">
            <a:avLst/>
          </a:prstGeom>
        </p:spPr>
      </p:pic>
      <p:pic>
        <p:nvPicPr>
          <p:cNvPr id="24" name="Picture 23">
            <a:extLst>
              <a:ext uri="{FF2B5EF4-FFF2-40B4-BE49-F238E27FC236}">
                <a16:creationId xmlns:a16="http://schemas.microsoft.com/office/drawing/2014/main" id="{D889D474-DE97-0A5E-74D1-F0FE40086DCF}"/>
              </a:ext>
            </a:extLst>
          </p:cNvPr>
          <p:cNvPicPr>
            <a:picLocks noChangeAspect="1"/>
          </p:cNvPicPr>
          <p:nvPr/>
        </p:nvPicPr>
        <p:blipFill>
          <a:blip r:embed="rId13"/>
          <a:stretch>
            <a:fillRect/>
          </a:stretch>
        </p:blipFill>
        <p:spPr>
          <a:xfrm>
            <a:off x="7605048" y="2157241"/>
            <a:ext cx="679221" cy="948498"/>
          </a:xfrm>
          <a:prstGeom prst="rect">
            <a:avLst/>
          </a:prstGeom>
        </p:spPr>
      </p:pic>
      <p:sp>
        <p:nvSpPr>
          <p:cNvPr id="6" name="TextBox 5">
            <a:extLst>
              <a:ext uri="{FF2B5EF4-FFF2-40B4-BE49-F238E27FC236}">
                <a16:creationId xmlns:a16="http://schemas.microsoft.com/office/drawing/2014/main" id="{D3756FD0-2350-560D-7186-9191890A6394}"/>
              </a:ext>
            </a:extLst>
          </p:cNvPr>
          <p:cNvSpPr txBox="1"/>
          <p:nvPr/>
        </p:nvSpPr>
        <p:spPr>
          <a:xfrm>
            <a:off x="8404412" y="114300"/>
            <a:ext cx="564776" cy="523220"/>
          </a:xfrm>
          <a:prstGeom prst="rect">
            <a:avLst/>
          </a:prstGeom>
          <a:noFill/>
        </p:spPr>
        <p:txBody>
          <a:bodyPr wrap="square" rtlCol="0">
            <a:spAutoFit/>
          </a:bodyPr>
          <a:lstStyle/>
          <a:p>
            <a:r>
              <a:rPr lang="en-GB" sz="2800" b="1" dirty="0"/>
              <a:t>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20"/>
          <p:cNvPicPr preferRelativeResize="0"/>
          <p:nvPr/>
        </p:nvPicPr>
        <p:blipFill>
          <a:blip r:embed="rId3">
            <a:alphaModFix/>
          </a:blip>
          <a:stretch>
            <a:fillRect/>
          </a:stretch>
        </p:blipFill>
        <p:spPr>
          <a:xfrm>
            <a:off x="-1" y="0"/>
            <a:ext cx="9144001" cy="5143500"/>
          </a:xfrm>
          <a:prstGeom prst="rect">
            <a:avLst/>
          </a:prstGeom>
          <a:noFill/>
          <a:ln>
            <a:noFill/>
          </a:ln>
        </p:spPr>
      </p:pic>
      <p:sp>
        <p:nvSpPr>
          <p:cNvPr id="104" name="Google Shape;104;p20"/>
          <p:cNvSpPr txBox="1">
            <a:spLocks noGrp="1"/>
          </p:cNvSpPr>
          <p:nvPr>
            <p:ph type="title"/>
          </p:nvPr>
        </p:nvSpPr>
        <p:spPr>
          <a:xfrm>
            <a:off x="-55445" y="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b="1">
                <a:solidFill>
                  <a:schemeClr val="tx1"/>
                </a:solidFill>
                <a:latin typeface="ISHALinkpen Join" panose="03050602040000000000" pitchFamily="66" charset="0"/>
                <a:ea typeface="ISHALinkpen Join" panose="03050602040000000000" pitchFamily="66" charset="0"/>
              </a:rPr>
              <a:t>Specialist teachers </a:t>
            </a:r>
            <a:endParaRPr sz="2400" b="1">
              <a:solidFill>
                <a:schemeClr val="tx1"/>
              </a:solidFill>
              <a:latin typeface="ISHALinkpen Join" panose="03050602040000000000" pitchFamily="66" charset="0"/>
              <a:ea typeface="ISHALinkpen Join" panose="03050602040000000000" pitchFamily="66" charset="0"/>
            </a:endParaRPr>
          </a:p>
        </p:txBody>
      </p:sp>
      <p:sp>
        <p:nvSpPr>
          <p:cNvPr id="105" name="Google Shape;105;p20"/>
          <p:cNvSpPr txBox="1">
            <a:spLocks noGrp="1"/>
          </p:cNvSpPr>
          <p:nvPr>
            <p:ph type="body" idx="1"/>
          </p:nvPr>
        </p:nvSpPr>
        <p:spPr>
          <a:xfrm>
            <a:off x="110969" y="572700"/>
            <a:ext cx="8520600" cy="3416400"/>
          </a:xfrm>
          <a:prstGeom prst="rect">
            <a:avLst/>
          </a:prstGeom>
        </p:spPr>
        <p:txBody>
          <a:bodyPr spcFirstLastPara="1" wrap="square" lIns="91425" tIns="91425" rIns="91425" bIns="91425" anchor="t" anchorCtr="0">
            <a:noAutofit/>
          </a:bodyPr>
          <a:lstStyle/>
          <a:p>
            <a:pPr marL="0" indent="0">
              <a:spcAft>
                <a:spcPts val="1600"/>
              </a:spcAft>
              <a:buNone/>
            </a:pPr>
            <a:r>
              <a:rPr lang="en-GB" sz="1600" dirty="0">
                <a:solidFill>
                  <a:schemeClr val="tx1"/>
                </a:solidFill>
                <a:latin typeface="ISHALinkpen Join" panose="03050602040000000000" pitchFamily="66" charset="0"/>
                <a:ea typeface="ISHALinkpen Join" panose="03050602040000000000" pitchFamily="66" charset="0"/>
              </a:rPr>
              <a:t>Mr. Warden and coaches from 360 (PE) </a:t>
            </a:r>
          </a:p>
          <a:p>
            <a:pPr marL="0" indent="0">
              <a:spcAft>
                <a:spcPts val="1600"/>
              </a:spcAft>
              <a:buNone/>
            </a:pPr>
            <a:r>
              <a:rPr lang="en-GB" sz="1600" dirty="0">
                <a:solidFill>
                  <a:schemeClr val="tx1"/>
                </a:solidFill>
                <a:latin typeface="ISHALinkpen Join" panose="03050602040000000000" pitchFamily="66" charset="0"/>
                <a:ea typeface="ISHALinkpen Join" panose="03050602040000000000" pitchFamily="66" charset="0"/>
              </a:rPr>
              <a:t>Remi (African Drumming)</a:t>
            </a:r>
          </a:p>
          <a:p>
            <a:pPr marL="0" indent="0">
              <a:spcAft>
                <a:spcPts val="1600"/>
              </a:spcAft>
              <a:buNone/>
            </a:pPr>
            <a:r>
              <a:rPr lang="en-GB" sz="1600" dirty="0">
                <a:solidFill>
                  <a:schemeClr val="tx1"/>
                </a:solidFill>
                <a:latin typeface="ISHALinkpen Join" panose="03050602040000000000" pitchFamily="66" charset="0"/>
                <a:ea typeface="ISHALinkpen Join" panose="03050602040000000000" pitchFamily="66" charset="0"/>
              </a:rPr>
              <a:t>Mr Harrison (Surrey Arts)</a:t>
            </a:r>
          </a:p>
          <a:p>
            <a:pPr marL="0" indent="0">
              <a:spcAft>
                <a:spcPts val="1600"/>
              </a:spcAft>
              <a:buNone/>
            </a:pPr>
            <a:r>
              <a:rPr lang="en-GB" sz="1600" dirty="0">
                <a:solidFill>
                  <a:schemeClr val="tx1"/>
                </a:solidFill>
                <a:latin typeface="ISHALinkpen Join" panose="03050602040000000000" pitchFamily="66" charset="0"/>
                <a:ea typeface="ISHALinkpen Join" panose="03050602040000000000" pitchFamily="66" charset="0"/>
              </a:rPr>
              <a:t>Mrs James (Art) </a:t>
            </a:r>
          </a:p>
          <a:p>
            <a:pPr marL="0" indent="0">
              <a:spcAft>
                <a:spcPts val="1600"/>
              </a:spcAft>
              <a:buNone/>
            </a:pPr>
            <a:r>
              <a:rPr lang="en-GB" sz="1600" dirty="0">
                <a:solidFill>
                  <a:schemeClr val="tx1"/>
                </a:solidFill>
                <a:latin typeface="ISHALinkpen Join" panose="03050602040000000000" pitchFamily="66" charset="0"/>
                <a:ea typeface="ISHALinkpen Join" panose="03050602040000000000" pitchFamily="66" charset="0"/>
              </a:rPr>
              <a:t>Mr Goodgame (Computing) </a:t>
            </a:r>
          </a:p>
          <a:p>
            <a:pPr marL="0" lvl="0" indent="0" algn="l" rtl="0">
              <a:spcBef>
                <a:spcPts val="0"/>
              </a:spcBef>
              <a:spcAft>
                <a:spcPts val="1600"/>
              </a:spcAft>
              <a:buNone/>
            </a:pPr>
            <a:endParaRPr lang="en-GB" sz="1600" dirty="0">
              <a:solidFill>
                <a:schemeClr val="tx1"/>
              </a:solidFill>
              <a:latin typeface="ISHALinkpen Join" panose="03050602040000000000" pitchFamily="66" charset="0"/>
              <a:ea typeface="ISHALinkpen Join" panose="03050602040000000000" pitchFamily="66" charset="0"/>
            </a:endParaRPr>
          </a:p>
          <a:p>
            <a:pPr marL="0" lvl="0" indent="0" algn="l" rtl="0">
              <a:spcBef>
                <a:spcPts val="0"/>
              </a:spcBef>
              <a:spcAft>
                <a:spcPts val="1600"/>
              </a:spcAft>
              <a:buNone/>
            </a:pPr>
            <a:endParaRPr sz="1600" dirty="0">
              <a:solidFill>
                <a:schemeClr val="tx1"/>
              </a:solidFill>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a16="http://schemas.microsoft.com/office/drawing/2014/main" id="{0F8ADD41-96A1-F4E1-43F6-76E1CA2817A3}"/>
              </a:ext>
            </a:extLst>
          </p:cNvPr>
          <p:cNvSpPr txBox="1"/>
          <p:nvPr/>
        </p:nvSpPr>
        <p:spPr>
          <a:xfrm>
            <a:off x="8829490" y="4835723"/>
            <a:ext cx="314510" cy="307777"/>
          </a:xfrm>
          <a:prstGeom prst="rect">
            <a:avLst/>
          </a:prstGeom>
          <a:noFill/>
        </p:spPr>
        <p:txBody>
          <a:bodyPr wrap="none" rtlCol="0">
            <a:spAutoFit/>
          </a:bodyPr>
          <a:lstStyle/>
          <a:p>
            <a:r>
              <a:rPr lang="en-GB" dirty="0"/>
              <a:t>R</a:t>
            </a:r>
          </a:p>
        </p:txBody>
      </p:sp>
      <p:sp>
        <p:nvSpPr>
          <p:cNvPr id="3" name="TextBox 2">
            <a:extLst>
              <a:ext uri="{FF2B5EF4-FFF2-40B4-BE49-F238E27FC236}">
                <a16:creationId xmlns:a16="http://schemas.microsoft.com/office/drawing/2014/main" id="{23726FE6-2651-D321-4970-03A18FBDBF48}"/>
              </a:ext>
            </a:extLst>
          </p:cNvPr>
          <p:cNvSpPr txBox="1"/>
          <p:nvPr/>
        </p:nvSpPr>
        <p:spPr>
          <a:xfrm>
            <a:off x="8829490" y="4835723"/>
            <a:ext cx="234360" cy="307777"/>
          </a:xfrm>
          <a:prstGeom prst="rect">
            <a:avLst/>
          </a:prstGeom>
          <a:noFill/>
        </p:spPr>
        <p:txBody>
          <a:bodyPr wrap="none" rtlCol="0">
            <a:spAutoFit/>
          </a:bodyPr>
          <a:lstStyle/>
          <a:p>
            <a:r>
              <a:rPr lang="en-GB" dirty="0"/>
              <a:t>I</a:t>
            </a:r>
          </a:p>
        </p:txBody>
      </p:sp>
      <p:sp>
        <p:nvSpPr>
          <p:cNvPr id="4" name="TextBox 3">
            <a:extLst>
              <a:ext uri="{FF2B5EF4-FFF2-40B4-BE49-F238E27FC236}">
                <a16:creationId xmlns:a16="http://schemas.microsoft.com/office/drawing/2014/main" id="{2D05B627-20B9-2D55-05B5-152AF37FB2B1}"/>
              </a:ext>
            </a:extLst>
          </p:cNvPr>
          <p:cNvSpPr txBox="1"/>
          <p:nvPr/>
        </p:nvSpPr>
        <p:spPr>
          <a:xfrm>
            <a:off x="8404412" y="114300"/>
            <a:ext cx="564776" cy="523220"/>
          </a:xfrm>
          <a:prstGeom prst="rect">
            <a:avLst/>
          </a:prstGeom>
          <a:noFill/>
        </p:spPr>
        <p:txBody>
          <a:bodyPr wrap="square" rtlCol="0">
            <a:spAutoFit/>
          </a:bodyPr>
          <a:lstStyle/>
          <a:p>
            <a:r>
              <a:rPr lang="en-GB" sz="2800" b="1" dirty="0"/>
              <a:t>A</a:t>
            </a:r>
          </a:p>
        </p:txBody>
      </p:sp>
    </p:spTree>
    <p:extLst>
      <p:ext uri="{BB962C8B-B14F-4D97-AF65-F5344CB8AC3E}">
        <p14:creationId xmlns:p14="http://schemas.microsoft.com/office/powerpoint/2010/main" val="3391130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604CD1-E5C9-1C43-9496-6D2B321AF4D3}"/>
              </a:ext>
            </a:extLst>
          </p:cNvPr>
          <p:cNvPicPr>
            <a:picLocks noGrp="1" noChangeAspect="1"/>
          </p:cNvPicPr>
          <p:nvPr>
            <p:ph idx="1"/>
          </p:nvPr>
        </p:nvPicPr>
        <p:blipFill rotWithShape="1">
          <a:blip r:embed="rId2"/>
          <a:srcRect t="20495"/>
          <a:stretch/>
        </p:blipFill>
        <p:spPr>
          <a:xfrm>
            <a:off x="15" y="0"/>
            <a:ext cx="9143985" cy="5143493"/>
          </a:xfrm>
          <a:prstGeom prst="rect">
            <a:avLst/>
          </a:prstGeom>
        </p:spPr>
      </p:pic>
      <p:sp>
        <p:nvSpPr>
          <p:cNvPr id="3" name="Rectangle 2"/>
          <p:cNvSpPr/>
          <p:nvPr/>
        </p:nvSpPr>
        <p:spPr>
          <a:xfrm>
            <a:off x="0" y="104153"/>
            <a:ext cx="3007555" cy="461665"/>
          </a:xfrm>
          <a:prstGeom prst="rect">
            <a:avLst/>
          </a:prstGeom>
        </p:spPr>
        <p:txBody>
          <a:bodyPr wrap="none">
            <a:spAutoFit/>
          </a:bodyPr>
          <a:lstStyle/>
          <a:p>
            <a:r>
              <a:rPr lang="en" sz="2400" b="1">
                <a:solidFill>
                  <a:schemeClr val="tx1"/>
                </a:solidFill>
                <a:latin typeface="ISHALinkpen Join" panose="03050602040000000000" pitchFamily="66" charset="0"/>
                <a:ea typeface="ISHALinkpen Join" panose="03050602040000000000" pitchFamily="66" charset="0"/>
              </a:rPr>
              <a:t>PURE Principles </a:t>
            </a:r>
            <a:endParaRPr lang="en-GB" sz="2400" b="1"/>
          </a:p>
        </p:txBody>
      </p:sp>
      <p:sp>
        <p:nvSpPr>
          <p:cNvPr id="4" name="Rectangle 3"/>
          <p:cNvSpPr/>
          <p:nvPr/>
        </p:nvSpPr>
        <p:spPr>
          <a:xfrm>
            <a:off x="0" y="565818"/>
            <a:ext cx="9213273" cy="2862322"/>
          </a:xfrm>
          <a:prstGeom prst="rect">
            <a:avLst/>
          </a:prstGeom>
        </p:spPr>
        <p:txBody>
          <a:bodyPr wrap="square">
            <a:spAutoFit/>
          </a:bodyPr>
          <a:lstStyle/>
          <a:p>
            <a:r>
              <a:rPr lang="en-GB" sz="1500" b="1">
                <a:latin typeface="ISHALinkpen Join" panose="03050602040000000000" pitchFamily="66" charset="0"/>
                <a:ea typeface="ISHALinkpen Join" panose="03050602040000000000" pitchFamily="66" charset="0"/>
              </a:rPr>
              <a:t>Positivity</a:t>
            </a:r>
          </a:p>
          <a:p>
            <a:r>
              <a:rPr lang="en-GB" sz="1500">
                <a:latin typeface="ISHALinkpen Join" panose="03050602040000000000" pitchFamily="66" charset="0"/>
                <a:ea typeface="ISHALinkpen Join" panose="03050602040000000000" pitchFamily="66" charset="0"/>
              </a:rPr>
              <a:t>We have a ‘can do’ attitude and take pride, recognising and harnessing individual talents. </a:t>
            </a:r>
          </a:p>
          <a:p>
            <a:endParaRPr lang="en-GB" sz="1500">
              <a:latin typeface="ISHALinkpen Join" panose="03050602040000000000" pitchFamily="66" charset="0"/>
              <a:ea typeface="ISHALinkpen Join" panose="03050602040000000000" pitchFamily="66" charset="0"/>
            </a:endParaRPr>
          </a:p>
          <a:p>
            <a:r>
              <a:rPr lang="en-GB" sz="1500" b="1">
                <a:latin typeface="ISHALinkpen Join" panose="03050602040000000000" pitchFamily="66" charset="0"/>
                <a:ea typeface="ISHALinkpen Join" panose="03050602040000000000" pitchFamily="66" charset="0"/>
              </a:rPr>
              <a:t>Urgency</a:t>
            </a:r>
            <a:r>
              <a:rPr lang="en-GB" sz="1500">
                <a:latin typeface="ISHALinkpen Join" panose="03050602040000000000" pitchFamily="66" charset="0"/>
                <a:ea typeface="ISHALinkpen Join" panose="03050602040000000000" pitchFamily="66" charset="0"/>
              </a:rPr>
              <a:t> </a:t>
            </a:r>
          </a:p>
          <a:p>
            <a:r>
              <a:rPr lang="en-GB" sz="1500">
                <a:latin typeface="ISHALinkpen Join" panose="03050602040000000000" pitchFamily="66" charset="0"/>
                <a:ea typeface="ISHALinkpen Join" panose="03050602040000000000" pitchFamily="66" charset="0"/>
              </a:rPr>
              <a:t>We are pro-active and recognise the importance of every moment.</a:t>
            </a:r>
          </a:p>
          <a:p>
            <a:endParaRPr lang="en-GB" sz="1500" b="1">
              <a:latin typeface="ISHALinkpen Join" panose="03050602040000000000" pitchFamily="66" charset="0"/>
              <a:ea typeface="ISHALinkpen Join" panose="03050602040000000000" pitchFamily="66" charset="0"/>
            </a:endParaRPr>
          </a:p>
          <a:p>
            <a:r>
              <a:rPr lang="en-GB" sz="1500" b="1">
                <a:latin typeface="ISHALinkpen Join" panose="03050602040000000000" pitchFamily="66" charset="0"/>
                <a:ea typeface="ISHALinkpen Join" panose="03050602040000000000" pitchFamily="66" charset="0"/>
              </a:rPr>
              <a:t>Resilience</a:t>
            </a:r>
            <a:r>
              <a:rPr lang="en-GB" sz="1500">
                <a:latin typeface="ISHALinkpen Join" panose="03050602040000000000" pitchFamily="66" charset="0"/>
                <a:ea typeface="ISHALinkpen Join" panose="03050602040000000000" pitchFamily="66" charset="0"/>
              </a:rPr>
              <a:t> </a:t>
            </a:r>
          </a:p>
          <a:p>
            <a:r>
              <a:rPr lang="en-GB" sz="1500">
                <a:latin typeface="ISHALinkpen Join" panose="03050602040000000000" pitchFamily="66" charset="0"/>
                <a:ea typeface="ISHALinkpen Join" panose="03050602040000000000" pitchFamily="66" charset="0"/>
              </a:rPr>
              <a:t>We are curious to try new things and confident to challenge ourselves. </a:t>
            </a:r>
          </a:p>
          <a:p>
            <a:endParaRPr lang="en-GB" sz="1500" b="1">
              <a:latin typeface="ISHALinkpen Join" panose="03050602040000000000" pitchFamily="66" charset="0"/>
              <a:ea typeface="ISHALinkpen Join" panose="03050602040000000000" pitchFamily="66" charset="0"/>
            </a:endParaRPr>
          </a:p>
          <a:p>
            <a:r>
              <a:rPr lang="en-GB" sz="1500" b="1">
                <a:latin typeface="ISHALinkpen Join" panose="03050602040000000000" pitchFamily="66" charset="0"/>
                <a:ea typeface="ISHALinkpen Join" panose="03050602040000000000" pitchFamily="66" charset="0"/>
              </a:rPr>
              <a:t>Equity</a:t>
            </a:r>
            <a:r>
              <a:rPr lang="en-GB" sz="1500">
                <a:latin typeface="ISHALinkpen Join" panose="03050602040000000000" pitchFamily="66" charset="0"/>
                <a:ea typeface="ISHALinkpen Join" panose="03050602040000000000" pitchFamily="66" charset="0"/>
              </a:rPr>
              <a:t> </a:t>
            </a:r>
          </a:p>
          <a:p>
            <a:r>
              <a:rPr lang="en-GB" sz="1500">
                <a:latin typeface="ISHALinkpen Join" panose="03050602040000000000" pitchFamily="66" charset="0"/>
                <a:ea typeface="ISHALinkpen Join" panose="03050602040000000000" pitchFamily="66" charset="0"/>
              </a:rPr>
              <a:t>We value and celebrate differences and develop individuality. </a:t>
            </a:r>
          </a:p>
        </p:txBody>
      </p:sp>
      <p:sp>
        <p:nvSpPr>
          <p:cNvPr id="2" name="TextBox 1">
            <a:extLst>
              <a:ext uri="{FF2B5EF4-FFF2-40B4-BE49-F238E27FC236}">
                <a16:creationId xmlns:a16="http://schemas.microsoft.com/office/drawing/2014/main" id="{92829BE3-9419-E445-C5AF-11D1EF38AB25}"/>
              </a:ext>
            </a:extLst>
          </p:cNvPr>
          <p:cNvSpPr txBox="1"/>
          <p:nvPr/>
        </p:nvSpPr>
        <p:spPr>
          <a:xfrm>
            <a:off x="8829490" y="4835723"/>
            <a:ext cx="333746" cy="307777"/>
          </a:xfrm>
          <a:prstGeom prst="rect">
            <a:avLst/>
          </a:prstGeom>
          <a:noFill/>
        </p:spPr>
        <p:txBody>
          <a:bodyPr wrap="none" rtlCol="0">
            <a:spAutoFit/>
          </a:bodyPr>
          <a:lstStyle/>
          <a:p>
            <a:r>
              <a:rPr lang="en-GB" dirty="0"/>
              <a:t>M</a:t>
            </a:r>
          </a:p>
        </p:txBody>
      </p:sp>
      <p:sp>
        <p:nvSpPr>
          <p:cNvPr id="6" name="TextBox 5">
            <a:extLst>
              <a:ext uri="{FF2B5EF4-FFF2-40B4-BE49-F238E27FC236}">
                <a16:creationId xmlns:a16="http://schemas.microsoft.com/office/drawing/2014/main" id="{A91ABFC0-E5D1-3A0E-3A08-91FA6DF77E78}"/>
              </a:ext>
            </a:extLst>
          </p:cNvPr>
          <p:cNvSpPr txBox="1"/>
          <p:nvPr/>
        </p:nvSpPr>
        <p:spPr>
          <a:xfrm>
            <a:off x="8404412" y="114300"/>
            <a:ext cx="564776" cy="523220"/>
          </a:xfrm>
          <a:prstGeom prst="rect">
            <a:avLst/>
          </a:prstGeom>
          <a:noFill/>
        </p:spPr>
        <p:txBody>
          <a:bodyPr wrap="square" rtlCol="0">
            <a:spAutoFit/>
          </a:bodyPr>
          <a:lstStyle/>
          <a:p>
            <a:r>
              <a:rPr lang="en-GB" sz="2800" b="1" dirty="0"/>
              <a:t>A</a:t>
            </a:r>
          </a:p>
        </p:txBody>
      </p:sp>
    </p:spTree>
    <p:extLst>
      <p:ext uri="{BB962C8B-B14F-4D97-AF65-F5344CB8AC3E}">
        <p14:creationId xmlns:p14="http://schemas.microsoft.com/office/powerpoint/2010/main" val="720604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604CD1-E5C9-1C43-9496-6D2B321AF4D3}"/>
              </a:ext>
            </a:extLst>
          </p:cNvPr>
          <p:cNvPicPr>
            <a:picLocks noGrp="1" noChangeAspect="1"/>
          </p:cNvPicPr>
          <p:nvPr>
            <p:ph idx="1"/>
          </p:nvPr>
        </p:nvPicPr>
        <p:blipFill rotWithShape="1">
          <a:blip r:embed="rId2"/>
          <a:srcRect t="20495"/>
          <a:stretch/>
        </p:blipFill>
        <p:spPr>
          <a:xfrm>
            <a:off x="15" y="0"/>
            <a:ext cx="9143985" cy="5143493"/>
          </a:xfrm>
          <a:prstGeom prst="rect">
            <a:avLst/>
          </a:prstGeom>
        </p:spPr>
      </p:pic>
      <p:sp>
        <p:nvSpPr>
          <p:cNvPr id="3" name="Rectangle 2"/>
          <p:cNvSpPr/>
          <p:nvPr/>
        </p:nvSpPr>
        <p:spPr>
          <a:xfrm>
            <a:off x="0" y="104153"/>
            <a:ext cx="4051109" cy="461665"/>
          </a:xfrm>
          <a:prstGeom prst="rect">
            <a:avLst/>
          </a:prstGeom>
        </p:spPr>
        <p:txBody>
          <a:bodyPr wrap="none">
            <a:spAutoFit/>
          </a:bodyPr>
          <a:lstStyle/>
          <a:p>
            <a:r>
              <a:rPr lang="en" sz="2400" b="1">
                <a:solidFill>
                  <a:schemeClr val="tx1"/>
                </a:solidFill>
                <a:latin typeface="ISHALinkpen Join" panose="03050602040000000000" pitchFamily="66" charset="0"/>
                <a:ea typeface="ISHALinkpen Join" panose="03050602040000000000" pitchFamily="66" charset="0"/>
              </a:rPr>
              <a:t>Behaviour Certainties</a:t>
            </a:r>
            <a:endParaRPr lang="en-GB" sz="2400" b="1"/>
          </a:p>
        </p:txBody>
      </p:sp>
      <p:sp>
        <p:nvSpPr>
          <p:cNvPr id="2" name="Rectangle 1"/>
          <p:cNvSpPr/>
          <p:nvPr/>
        </p:nvSpPr>
        <p:spPr>
          <a:xfrm>
            <a:off x="125415" y="669971"/>
            <a:ext cx="4572000" cy="1938992"/>
          </a:xfrm>
          <a:prstGeom prst="rect">
            <a:avLst/>
          </a:prstGeom>
        </p:spPr>
        <p:txBody>
          <a:bodyPr>
            <a:spAutoFit/>
          </a:bodyPr>
          <a:lstStyle/>
          <a:p>
            <a:pPr marL="342900" indent="-342900">
              <a:buFont typeface="Arial" panose="020B0604020202020204" pitchFamily="34" charset="0"/>
              <a:buChar char="•"/>
            </a:pPr>
            <a:r>
              <a:rPr lang="en-GB" sz="2400">
                <a:latin typeface="ISHALinkpen Join" panose="03050602040000000000" pitchFamily="66" charset="0"/>
                <a:ea typeface="ISHALinkpen Join" panose="03050602040000000000" pitchFamily="66" charset="0"/>
              </a:rPr>
              <a:t>Ready </a:t>
            </a:r>
          </a:p>
          <a:p>
            <a:pPr marL="342900" indent="-342900">
              <a:buFont typeface="Arial" panose="020B0604020202020204" pitchFamily="34" charset="0"/>
              <a:buChar char="•"/>
            </a:pPr>
            <a:endParaRPr lang="en-GB" sz="2400">
              <a:latin typeface="ISHALinkpen Join" panose="03050602040000000000" pitchFamily="66" charset="0"/>
              <a:ea typeface="ISHALinkpen Join" panose="03050602040000000000" pitchFamily="66" charset="0"/>
            </a:endParaRPr>
          </a:p>
          <a:p>
            <a:pPr marL="342900" indent="-342900">
              <a:buFont typeface="Arial" panose="020B0604020202020204" pitchFamily="34" charset="0"/>
              <a:buChar char="•"/>
            </a:pPr>
            <a:r>
              <a:rPr lang="en-GB" sz="2400">
                <a:latin typeface="ISHALinkpen Join" panose="03050602040000000000" pitchFamily="66" charset="0"/>
                <a:ea typeface="ISHALinkpen Join" panose="03050602040000000000" pitchFamily="66" charset="0"/>
              </a:rPr>
              <a:t>Respectful </a:t>
            </a:r>
          </a:p>
          <a:p>
            <a:pPr marL="342900" indent="-342900">
              <a:buFont typeface="Arial" panose="020B0604020202020204" pitchFamily="34" charset="0"/>
              <a:buChar char="•"/>
            </a:pPr>
            <a:endParaRPr lang="en-GB" sz="2400">
              <a:latin typeface="ISHALinkpen Join" panose="03050602040000000000" pitchFamily="66" charset="0"/>
              <a:ea typeface="ISHALinkpen Join" panose="03050602040000000000" pitchFamily="66" charset="0"/>
            </a:endParaRPr>
          </a:p>
          <a:p>
            <a:pPr marL="342900" indent="-342900">
              <a:buFont typeface="Arial" panose="020B0604020202020204" pitchFamily="34" charset="0"/>
              <a:buChar char="•"/>
            </a:pPr>
            <a:r>
              <a:rPr lang="en-GB" sz="2400">
                <a:latin typeface="ISHALinkpen Join" panose="03050602040000000000" pitchFamily="66" charset="0"/>
                <a:ea typeface="ISHALinkpen Join" panose="03050602040000000000" pitchFamily="66" charset="0"/>
              </a:rPr>
              <a:t>Safe </a:t>
            </a:r>
          </a:p>
        </p:txBody>
      </p:sp>
      <p:pic>
        <p:nvPicPr>
          <p:cNvPr id="7" name="Picture 6"/>
          <p:cNvPicPr>
            <a:picLocks noChangeAspect="1"/>
          </p:cNvPicPr>
          <p:nvPr/>
        </p:nvPicPr>
        <p:blipFill>
          <a:blip r:embed="rId3"/>
          <a:stretch>
            <a:fillRect/>
          </a:stretch>
        </p:blipFill>
        <p:spPr>
          <a:xfrm>
            <a:off x="6341247" y="1475753"/>
            <a:ext cx="2435608" cy="3515747"/>
          </a:xfrm>
          <a:prstGeom prst="rect">
            <a:avLst/>
          </a:prstGeom>
        </p:spPr>
      </p:pic>
      <p:sp>
        <p:nvSpPr>
          <p:cNvPr id="4" name="TextBox 3">
            <a:extLst>
              <a:ext uri="{FF2B5EF4-FFF2-40B4-BE49-F238E27FC236}">
                <a16:creationId xmlns:a16="http://schemas.microsoft.com/office/drawing/2014/main" id="{743D6FCC-7F6C-EF4C-A79B-7669040CBF4E}"/>
              </a:ext>
            </a:extLst>
          </p:cNvPr>
          <p:cNvSpPr txBox="1"/>
          <p:nvPr/>
        </p:nvSpPr>
        <p:spPr>
          <a:xfrm>
            <a:off x="8829490" y="4835723"/>
            <a:ext cx="234360" cy="307777"/>
          </a:xfrm>
          <a:prstGeom prst="rect">
            <a:avLst/>
          </a:prstGeom>
          <a:noFill/>
        </p:spPr>
        <p:txBody>
          <a:bodyPr wrap="none" rtlCol="0">
            <a:spAutoFit/>
          </a:bodyPr>
          <a:lstStyle/>
          <a:p>
            <a:r>
              <a:rPr lang="en-GB" dirty="0"/>
              <a:t>I</a:t>
            </a:r>
          </a:p>
        </p:txBody>
      </p:sp>
      <p:sp>
        <p:nvSpPr>
          <p:cNvPr id="6" name="TextBox 5">
            <a:extLst>
              <a:ext uri="{FF2B5EF4-FFF2-40B4-BE49-F238E27FC236}">
                <a16:creationId xmlns:a16="http://schemas.microsoft.com/office/drawing/2014/main" id="{AB653C8D-B490-3F41-7D2E-2825197F3006}"/>
              </a:ext>
            </a:extLst>
          </p:cNvPr>
          <p:cNvSpPr txBox="1"/>
          <p:nvPr/>
        </p:nvSpPr>
        <p:spPr>
          <a:xfrm>
            <a:off x="8404412" y="114300"/>
            <a:ext cx="564776" cy="523220"/>
          </a:xfrm>
          <a:prstGeom prst="rect">
            <a:avLst/>
          </a:prstGeom>
          <a:noFill/>
        </p:spPr>
        <p:txBody>
          <a:bodyPr wrap="square" rtlCol="0">
            <a:spAutoFit/>
          </a:bodyPr>
          <a:lstStyle/>
          <a:p>
            <a:r>
              <a:rPr lang="en-GB" sz="2800" b="1" dirty="0"/>
              <a:t>A</a:t>
            </a:r>
          </a:p>
        </p:txBody>
      </p:sp>
    </p:spTree>
    <p:extLst>
      <p:ext uri="{BB962C8B-B14F-4D97-AF65-F5344CB8AC3E}">
        <p14:creationId xmlns:p14="http://schemas.microsoft.com/office/powerpoint/2010/main" val="93813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1"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dirty="0">
                <a:solidFill>
                  <a:schemeClr val="tx1"/>
                </a:solidFill>
                <a:latin typeface="ISHALinkpen Join" panose="03050602040000000000" pitchFamily="66" charset="0"/>
                <a:ea typeface="ISHALinkpen Join" panose="03050602040000000000" pitchFamily="66" charset="0"/>
              </a:rPr>
              <a:t>PE &amp; Forest School   </a:t>
            </a:r>
          </a:p>
        </p:txBody>
      </p:sp>
      <p:sp>
        <p:nvSpPr>
          <p:cNvPr id="3" name="TextBox 2"/>
          <p:cNvSpPr txBox="1"/>
          <p:nvPr/>
        </p:nvSpPr>
        <p:spPr>
          <a:xfrm>
            <a:off x="417443" y="662609"/>
            <a:ext cx="7606748" cy="4401205"/>
          </a:xfrm>
          <a:prstGeom prst="rect">
            <a:avLst/>
          </a:prstGeom>
          <a:noFill/>
        </p:spPr>
        <p:txBody>
          <a:bodyPr wrap="square" rtlCol="0">
            <a:spAutoFit/>
          </a:bodyPr>
          <a:lstStyle/>
          <a:p>
            <a:pPr algn="ctr"/>
            <a:r>
              <a:rPr lang="en-GB" b="1" dirty="0">
                <a:latin typeface="ISHALinkpen Join" panose="03050602040000000000" pitchFamily="66" charset="0"/>
                <a:ea typeface="ISHALinkpen Join" panose="03050602040000000000" pitchFamily="66" charset="0"/>
              </a:rPr>
              <a:t>Holmes </a:t>
            </a:r>
          </a:p>
          <a:p>
            <a:pPr algn="ctr"/>
            <a:endParaRPr lang="en-GB" b="1" dirty="0">
              <a:latin typeface="ISHALinkpen Join" panose="03050602040000000000" pitchFamily="66" charset="0"/>
              <a:ea typeface="ISHALinkpen Join" panose="03050602040000000000" pitchFamily="66" charset="0"/>
            </a:endParaRPr>
          </a:p>
          <a:p>
            <a:pPr marL="285750" indent="-285750" algn="ctr">
              <a:buFont typeface="Arial" panose="020B0604020202020204" pitchFamily="34" charset="0"/>
              <a:buChar char="•"/>
            </a:pPr>
            <a:r>
              <a:rPr lang="en-GB" dirty="0">
                <a:latin typeface="ISHALinkpen Join" panose="03050602040000000000" pitchFamily="66" charset="0"/>
                <a:ea typeface="ISHALinkpen Join" panose="03050602040000000000" pitchFamily="66" charset="0"/>
              </a:rPr>
              <a:t>Forest School: Friday </a:t>
            </a:r>
          </a:p>
          <a:p>
            <a:pPr marL="285750" indent="-285750" algn="ctr">
              <a:buFont typeface="Arial" panose="020B0604020202020204" pitchFamily="34" charset="0"/>
              <a:buChar char="•"/>
            </a:pPr>
            <a:r>
              <a:rPr lang="en-GB" dirty="0">
                <a:latin typeface="ISHALinkpen Join" panose="03050602040000000000" pitchFamily="66" charset="0"/>
                <a:ea typeface="ISHALinkpen Join" panose="03050602040000000000" pitchFamily="66" charset="0"/>
              </a:rPr>
              <a:t>PE: Tuesday</a:t>
            </a:r>
          </a:p>
          <a:p>
            <a:pPr algn="ctr"/>
            <a:endParaRPr lang="en-GB" b="1" dirty="0">
              <a:latin typeface="ISHALinkpen Join" panose="03050602040000000000" pitchFamily="66" charset="0"/>
              <a:ea typeface="ISHALinkpen Join" panose="03050602040000000000" pitchFamily="66" charset="0"/>
            </a:endParaRPr>
          </a:p>
          <a:p>
            <a:pPr algn="ctr"/>
            <a:endParaRPr lang="en-GB" b="1" dirty="0">
              <a:latin typeface="ISHALinkpen Join" panose="03050602040000000000" pitchFamily="66" charset="0"/>
              <a:ea typeface="ISHALinkpen Join" panose="03050602040000000000" pitchFamily="66" charset="0"/>
            </a:endParaRPr>
          </a:p>
          <a:p>
            <a:pPr algn="ctr"/>
            <a:r>
              <a:rPr lang="en-GB" b="1" dirty="0">
                <a:latin typeface="ISHALinkpen Join" panose="03050602040000000000" pitchFamily="66" charset="0"/>
                <a:ea typeface="ISHALinkpen Join" panose="03050602040000000000" pitchFamily="66" charset="0"/>
              </a:rPr>
              <a:t>Redgrave </a:t>
            </a:r>
          </a:p>
          <a:p>
            <a:pPr algn="ctr"/>
            <a:endParaRPr lang="en-GB" b="1" dirty="0">
              <a:latin typeface="ISHALinkpen Join" panose="03050602040000000000" pitchFamily="66" charset="0"/>
              <a:ea typeface="ISHALinkpen Join" panose="03050602040000000000" pitchFamily="66" charset="0"/>
            </a:endParaRPr>
          </a:p>
          <a:p>
            <a:pPr marL="285750" indent="-285750" algn="ctr">
              <a:buFont typeface="Arial" panose="020B0604020202020204" pitchFamily="34" charset="0"/>
              <a:buChar char="•"/>
            </a:pPr>
            <a:r>
              <a:rPr lang="en-GB" dirty="0">
                <a:latin typeface="ISHALinkpen Join" panose="03050602040000000000" pitchFamily="66" charset="0"/>
                <a:ea typeface="ISHALinkpen Join" panose="03050602040000000000" pitchFamily="66" charset="0"/>
              </a:rPr>
              <a:t>Forest School: Monday</a:t>
            </a:r>
          </a:p>
          <a:p>
            <a:pPr marL="285750" indent="-285750" algn="ctr">
              <a:buFont typeface="Arial" panose="020B0604020202020204" pitchFamily="34" charset="0"/>
              <a:buChar char="•"/>
            </a:pPr>
            <a:r>
              <a:rPr lang="en-GB" dirty="0">
                <a:latin typeface="ISHALinkpen Join" panose="03050602040000000000" pitchFamily="66" charset="0"/>
                <a:ea typeface="ISHALinkpen Join" panose="03050602040000000000" pitchFamily="66" charset="0"/>
              </a:rPr>
              <a:t>PE: Wednesday</a:t>
            </a:r>
          </a:p>
          <a:p>
            <a:pPr algn="ctr"/>
            <a:endParaRPr lang="en-GB" b="1" dirty="0">
              <a:latin typeface="ISHALinkpen Join" panose="03050602040000000000" pitchFamily="66" charset="0"/>
              <a:ea typeface="ISHALinkpen Join" panose="03050602040000000000" pitchFamily="66" charset="0"/>
            </a:endParaRPr>
          </a:p>
          <a:p>
            <a:pPr algn="ctr"/>
            <a:endParaRPr lang="en-GB" dirty="0">
              <a:latin typeface="ISHALinkpen Join" panose="03050602040000000000" pitchFamily="66" charset="0"/>
              <a:ea typeface="ISHALinkpen Join" panose="03050602040000000000" pitchFamily="66" charset="0"/>
            </a:endParaRPr>
          </a:p>
          <a:p>
            <a:pPr algn="ctr"/>
            <a:r>
              <a:rPr lang="en-GB" b="1" dirty="0">
                <a:latin typeface="ISHALinkpen Join" panose="03050602040000000000" pitchFamily="66" charset="0"/>
                <a:ea typeface="ISHALinkpen Join" panose="03050602040000000000" pitchFamily="66" charset="0"/>
              </a:rPr>
              <a:t>Farah </a:t>
            </a:r>
          </a:p>
          <a:p>
            <a:pPr algn="ctr"/>
            <a:endParaRPr lang="en-GB" b="1" dirty="0">
              <a:latin typeface="ISHALinkpen Join" panose="03050602040000000000" pitchFamily="66" charset="0"/>
              <a:ea typeface="ISHALinkpen Join" panose="03050602040000000000" pitchFamily="66" charset="0"/>
            </a:endParaRPr>
          </a:p>
          <a:p>
            <a:pPr marL="285750" indent="-285750" algn="ctr">
              <a:buFont typeface="Arial" panose="020B0604020202020204" pitchFamily="34" charset="0"/>
              <a:buChar char="•"/>
            </a:pPr>
            <a:r>
              <a:rPr lang="en-GB" dirty="0">
                <a:latin typeface="ISHALinkpen Join" panose="03050602040000000000" pitchFamily="66" charset="0"/>
                <a:ea typeface="ISHALinkpen Join" panose="03050602040000000000" pitchFamily="66" charset="0"/>
              </a:rPr>
              <a:t>PE: Tuesday</a:t>
            </a:r>
          </a:p>
          <a:p>
            <a:pPr marL="285750" indent="-285750" algn="ctr">
              <a:buFont typeface="Arial" panose="020B0604020202020204" pitchFamily="34" charset="0"/>
              <a:buChar char="•"/>
            </a:pPr>
            <a:r>
              <a:rPr lang="en-GB" dirty="0">
                <a:latin typeface="ISHALinkpen Join" panose="03050602040000000000" pitchFamily="66" charset="0"/>
                <a:ea typeface="ISHALinkpen Join" panose="03050602040000000000" pitchFamily="66" charset="0"/>
              </a:rPr>
              <a:t>Forest School: Monday</a:t>
            </a:r>
          </a:p>
          <a:p>
            <a:pPr algn="ctr"/>
            <a:endParaRPr lang="en-GB" dirty="0">
              <a:latin typeface="ISHALinkpen Join" panose="03050602040000000000" pitchFamily="66" charset="0"/>
              <a:ea typeface="ISHALinkpen Join" panose="03050602040000000000" pitchFamily="66" charset="0"/>
            </a:endParaRPr>
          </a:p>
          <a:p>
            <a:pPr algn="ctr"/>
            <a:endParaRPr lang="en-GB" dirty="0">
              <a:latin typeface="ISHALinkpen Join" panose="03050602040000000000" pitchFamily="66" charset="0"/>
              <a:ea typeface="ISHALinkpen Join" panose="03050602040000000000" pitchFamily="66" charset="0"/>
            </a:endParaRPr>
          </a:p>
          <a:p>
            <a:pPr algn="ctr"/>
            <a:r>
              <a:rPr lang="en-GB" b="1" dirty="0">
                <a:latin typeface="ISHALinkpen Join" panose="03050602040000000000" pitchFamily="66" charset="0"/>
                <a:ea typeface="ISHALinkpen Join" panose="03050602040000000000" pitchFamily="66" charset="0"/>
              </a:rPr>
              <a:t>Children to wear PE kit on their PE day &amp; weather appropriate clothing for Forest School.  </a:t>
            </a:r>
            <a:r>
              <a:rPr lang="en-GB" dirty="0">
                <a:latin typeface="ISHALinkpen Join" panose="03050602040000000000" pitchFamily="66" charset="0"/>
                <a:ea typeface="ISHALinkpen Join" panose="03050602040000000000" pitchFamily="66" charset="0"/>
              </a:rPr>
              <a:t> </a:t>
            </a:r>
          </a:p>
        </p:txBody>
      </p:sp>
      <p:sp>
        <p:nvSpPr>
          <p:cNvPr id="5" name="TextBox 4">
            <a:extLst>
              <a:ext uri="{FF2B5EF4-FFF2-40B4-BE49-F238E27FC236}">
                <a16:creationId xmlns:a16="http://schemas.microsoft.com/office/drawing/2014/main" id="{27C206BF-A283-7CFF-6B16-81DF395DE935}"/>
              </a:ext>
            </a:extLst>
          </p:cNvPr>
          <p:cNvSpPr txBox="1"/>
          <p:nvPr/>
        </p:nvSpPr>
        <p:spPr>
          <a:xfrm>
            <a:off x="8829490" y="4835723"/>
            <a:ext cx="314510" cy="307777"/>
          </a:xfrm>
          <a:prstGeom prst="rect">
            <a:avLst/>
          </a:prstGeom>
          <a:noFill/>
        </p:spPr>
        <p:txBody>
          <a:bodyPr wrap="none" rtlCol="0">
            <a:spAutoFit/>
          </a:bodyPr>
          <a:lstStyle/>
          <a:p>
            <a:r>
              <a:rPr lang="en-GB" dirty="0"/>
              <a:t>R</a:t>
            </a:r>
          </a:p>
        </p:txBody>
      </p:sp>
      <p:sp>
        <p:nvSpPr>
          <p:cNvPr id="6" name="TextBox 5">
            <a:extLst>
              <a:ext uri="{FF2B5EF4-FFF2-40B4-BE49-F238E27FC236}">
                <a16:creationId xmlns:a16="http://schemas.microsoft.com/office/drawing/2014/main" id="{E4A66F16-7C48-2FC2-037F-4063CDD803BC}"/>
              </a:ext>
            </a:extLst>
          </p:cNvPr>
          <p:cNvSpPr txBox="1"/>
          <p:nvPr/>
        </p:nvSpPr>
        <p:spPr>
          <a:xfrm>
            <a:off x="8404412" y="114300"/>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258310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94870-1107-BA3E-900F-337CF11E24FF}"/>
              </a:ext>
            </a:extLst>
          </p:cNvPr>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5B4F7152-13B3-93A1-CCFC-75266213A234}"/>
              </a:ext>
            </a:extLst>
          </p:cNvPr>
          <p:cNvSpPr txBox="1"/>
          <p:nvPr/>
        </p:nvSpPr>
        <p:spPr>
          <a:xfrm>
            <a:off x="8829490" y="4835723"/>
            <a:ext cx="333746" cy="307777"/>
          </a:xfrm>
          <a:prstGeom prst="rect">
            <a:avLst/>
          </a:prstGeom>
          <a:noFill/>
        </p:spPr>
        <p:txBody>
          <a:bodyPr wrap="none" rtlCol="0">
            <a:spAutoFit/>
          </a:bodyPr>
          <a:lstStyle/>
          <a:p>
            <a:r>
              <a:rPr lang="en-GB" dirty="0"/>
              <a:t>M</a:t>
            </a:r>
          </a:p>
        </p:txBody>
      </p:sp>
      <p:pic>
        <p:nvPicPr>
          <p:cNvPr id="6" name="Picture 5">
            <a:extLst>
              <a:ext uri="{FF2B5EF4-FFF2-40B4-BE49-F238E27FC236}">
                <a16:creationId xmlns:a16="http://schemas.microsoft.com/office/drawing/2014/main" id="{10DC62DC-7032-A8D3-6A3D-E23AA4FDDE69}"/>
              </a:ext>
            </a:extLst>
          </p:cNvPr>
          <p:cNvPicPr>
            <a:picLocks noChangeAspect="1"/>
          </p:cNvPicPr>
          <p:nvPr/>
        </p:nvPicPr>
        <p:blipFill>
          <a:blip r:embed="rId2"/>
          <a:stretch>
            <a:fillRect/>
          </a:stretch>
        </p:blipFill>
        <p:spPr>
          <a:xfrm>
            <a:off x="81642" y="0"/>
            <a:ext cx="8988879" cy="5034393"/>
          </a:xfrm>
          <a:prstGeom prst="rect">
            <a:avLst/>
          </a:prstGeom>
        </p:spPr>
      </p:pic>
      <p:sp>
        <p:nvSpPr>
          <p:cNvPr id="4" name="TextBox 3">
            <a:extLst>
              <a:ext uri="{FF2B5EF4-FFF2-40B4-BE49-F238E27FC236}">
                <a16:creationId xmlns:a16="http://schemas.microsoft.com/office/drawing/2014/main" id="{DD12E58E-8AB6-1864-F1CA-70A208979440}"/>
              </a:ext>
            </a:extLst>
          </p:cNvPr>
          <p:cNvSpPr txBox="1"/>
          <p:nvPr/>
        </p:nvSpPr>
        <p:spPr>
          <a:xfrm>
            <a:off x="8585948" y="74308"/>
            <a:ext cx="558052"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4246754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20"/>
          <p:cNvPicPr preferRelativeResize="0"/>
          <p:nvPr/>
        </p:nvPicPr>
        <p:blipFill>
          <a:blip r:embed="rId3">
            <a:alphaModFix/>
          </a:blip>
          <a:stretch>
            <a:fillRect/>
          </a:stretch>
        </p:blipFill>
        <p:spPr>
          <a:xfrm>
            <a:off x="0" y="0"/>
            <a:ext cx="9144001" cy="5143500"/>
          </a:xfrm>
          <a:prstGeom prst="rect">
            <a:avLst/>
          </a:prstGeom>
          <a:noFill/>
          <a:ln>
            <a:noFill/>
          </a:ln>
        </p:spPr>
      </p:pic>
      <p:sp>
        <p:nvSpPr>
          <p:cNvPr id="104" name="Google Shape;104;p20"/>
          <p:cNvSpPr txBox="1">
            <a:spLocks noGrp="1"/>
          </p:cNvSpPr>
          <p:nvPr>
            <p:ph type="title"/>
          </p:nvPr>
        </p:nvSpPr>
        <p:spPr>
          <a:xfrm>
            <a:off x="-1" y="122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b="1" dirty="0">
                <a:solidFill>
                  <a:schemeClr val="tx1"/>
                </a:solidFill>
                <a:latin typeface="ISHALinkpen Join" panose="03050602040000000000" pitchFamily="66" charset="0"/>
                <a:ea typeface="ISHALinkpen Join" panose="03050602040000000000" pitchFamily="66" charset="0"/>
              </a:rPr>
              <a:t>Whole school text </a:t>
            </a:r>
            <a:endParaRPr sz="2400" b="1" dirty="0">
              <a:solidFill>
                <a:schemeClr val="tx1"/>
              </a:solidFill>
              <a:latin typeface="ISHALinkpen Join" panose="03050602040000000000" pitchFamily="66" charset="0"/>
              <a:ea typeface="ISHALinkpen Join" panose="03050602040000000000" pitchFamily="66" charset="0"/>
            </a:endParaRPr>
          </a:p>
        </p:txBody>
      </p:sp>
      <p:sp>
        <p:nvSpPr>
          <p:cNvPr id="105" name="Google Shape;105;p20"/>
          <p:cNvSpPr txBox="1">
            <a:spLocks noGrp="1"/>
          </p:cNvSpPr>
          <p:nvPr>
            <p:ph type="body" idx="1"/>
          </p:nvPr>
        </p:nvSpPr>
        <p:spPr>
          <a:xfrm>
            <a:off x="-66252" y="572427"/>
            <a:ext cx="5299891" cy="3998645"/>
          </a:xfrm>
          <a:prstGeom prst="rect">
            <a:avLst/>
          </a:prstGeom>
        </p:spPr>
        <p:txBody>
          <a:bodyPr spcFirstLastPara="1" wrap="square" lIns="91425" tIns="91425" rIns="91425" bIns="91425" anchor="t" anchorCtr="0">
            <a:noAutofit/>
          </a:bodyPr>
          <a:lstStyle/>
          <a:p>
            <a:pPr lvl="0"/>
            <a:endParaRPr lang="en-GB" sz="1400" dirty="0">
              <a:solidFill>
                <a:schemeClr val="tx1"/>
              </a:solidFill>
              <a:latin typeface="ISHALinkpen Join" panose="03050602040000000000" pitchFamily="66" charset="0"/>
              <a:ea typeface="ISHALinkpen Join" panose="03050602040000000000" pitchFamily="66" charset="0"/>
            </a:endParaRPr>
          </a:p>
          <a:p>
            <a:pPr marL="0" lvl="0" indent="0" algn="l" rtl="0">
              <a:spcBef>
                <a:spcPts val="0"/>
              </a:spcBef>
              <a:spcAft>
                <a:spcPts val="1600"/>
              </a:spcAft>
              <a:buNone/>
            </a:pPr>
            <a:endParaRPr sz="1600" dirty="0">
              <a:solidFill>
                <a:schemeClr val="tx1"/>
              </a:solidFill>
            </a:endParaRPr>
          </a:p>
        </p:txBody>
      </p:sp>
      <p:pic>
        <p:nvPicPr>
          <p:cNvPr id="3074" name="Picture 2" descr="Amazon | The Wishkeepers (English Edition) [Kindle edition] by Grant, Oliver  | Action &amp; Adventure | Kindleストア">
            <a:extLst>
              <a:ext uri="{FF2B5EF4-FFF2-40B4-BE49-F238E27FC236}">
                <a16:creationId xmlns:a16="http://schemas.microsoft.com/office/drawing/2014/main" id="{C74B8FEE-EF23-8D29-EB1F-2BF2239844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7502" y="276733"/>
            <a:ext cx="2863046" cy="45589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8C43D1B-81EB-CE66-3F7B-C75C7CED859E}"/>
              </a:ext>
            </a:extLst>
          </p:cNvPr>
          <p:cNvSpPr txBox="1"/>
          <p:nvPr/>
        </p:nvSpPr>
        <p:spPr>
          <a:xfrm>
            <a:off x="-1" y="682926"/>
            <a:ext cx="5034151" cy="2677656"/>
          </a:xfrm>
          <a:prstGeom prst="rect">
            <a:avLst/>
          </a:prstGeom>
          <a:noFill/>
        </p:spPr>
        <p:txBody>
          <a:bodyPr wrap="square">
            <a:spAutoFit/>
          </a:bodyPr>
          <a:lstStyle/>
          <a:p>
            <a:r>
              <a:rPr lang="en-GB" sz="1400" dirty="0">
                <a:solidFill>
                  <a:schemeClr val="tx1"/>
                </a:solidFill>
                <a:latin typeface="ISHALinkpen Join" panose="03050602040000000000" pitchFamily="66" charset="0"/>
                <a:ea typeface="ISHALinkpen Join" panose="03050602040000000000" pitchFamily="66" charset="0"/>
              </a:rPr>
              <a:t>We start each new term with a whole school text that is a focus for reading and writing from EYFS to Year 6. This year, we are introducing the new term with this inspiring picture book that has been written and published by one of our own teachers. </a:t>
            </a:r>
          </a:p>
          <a:p>
            <a:endParaRPr lang="en-GB" dirty="0">
              <a:solidFill>
                <a:schemeClr val="tx1"/>
              </a:solidFill>
              <a:latin typeface="ISHALinkpen Join" panose="03050602040000000000" pitchFamily="66" charset="0"/>
              <a:ea typeface="ISHALinkpen Join" panose="03050602040000000000" pitchFamily="66" charset="0"/>
            </a:endParaRPr>
          </a:p>
          <a:p>
            <a:r>
              <a:rPr lang="en-GB" dirty="0">
                <a:solidFill>
                  <a:schemeClr val="tx1"/>
                </a:solidFill>
                <a:latin typeface="ISHALinkpen Join" panose="03050602040000000000" pitchFamily="66" charset="0"/>
                <a:ea typeface="ISHALinkpen Join" panose="03050602040000000000" pitchFamily="66" charset="0"/>
              </a:rPr>
              <a:t>The themes and message of the story will be explored across each year group. There will also be a writing competition linked to text for children to create their own book as part of a home learning task.  </a:t>
            </a:r>
            <a:endParaRPr lang="en-GB" dirty="0"/>
          </a:p>
        </p:txBody>
      </p:sp>
      <p:sp>
        <p:nvSpPr>
          <p:cNvPr id="2" name="TextBox 1">
            <a:extLst>
              <a:ext uri="{FF2B5EF4-FFF2-40B4-BE49-F238E27FC236}">
                <a16:creationId xmlns:a16="http://schemas.microsoft.com/office/drawing/2014/main" id="{93AB91C0-7463-9D0B-5B87-56AE2815B4E9}"/>
              </a:ext>
            </a:extLst>
          </p:cNvPr>
          <p:cNvSpPr txBox="1"/>
          <p:nvPr/>
        </p:nvSpPr>
        <p:spPr>
          <a:xfrm>
            <a:off x="8829490" y="4835723"/>
            <a:ext cx="234360" cy="307777"/>
          </a:xfrm>
          <a:prstGeom prst="rect">
            <a:avLst/>
          </a:prstGeom>
          <a:noFill/>
        </p:spPr>
        <p:txBody>
          <a:bodyPr wrap="none" rtlCol="0">
            <a:spAutoFit/>
          </a:bodyPr>
          <a:lstStyle/>
          <a:p>
            <a:r>
              <a:rPr lang="en-GB" dirty="0"/>
              <a:t>I</a:t>
            </a:r>
          </a:p>
        </p:txBody>
      </p:sp>
      <p:sp>
        <p:nvSpPr>
          <p:cNvPr id="4" name="TextBox 3">
            <a:extLst>
              <a:ext uri="{FF2B5EF4-FFF2-40B4-BE49-F238E27FC236}">
                <a16:creationId xmlns:a16="http://schemas.microsoft.com/office/drawing/2014/main" id="{7ACC86EE-E66F-54EF-AA5A-504E20C16485}"/>
              </a:ext>
            </a:extLst>
          </p:cNvPr>
          <p:cNvSpPr txBox="1"/>
          <p:nvPr/>
        </p:nvSpPr>
        <p:spPr>
          <a:xfrm>
            <a:off x="8404412" y="114300"/>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3426938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20"/>
          <p:cNvPicPr preferRelativeResize="0"/>
          <p:nvPr/>
        </p:nvPicPr>
        <p:blipFill>
          <a:blip r:embed="rId3">
            <a:alphaModFix/>
          </a:blip>
          <a:stretch>
            <a:fillRect/>
          </a:stretch>
        </p:blipFill>
        <p:spPr>
          <a:xfrm>
            <a:off x="0" y="0"/>
            <a:ext cx="9144001" cy="5143500"/>
          </a:xfrm>
          <a:prstGeom prst="rect">
            <a:avLst/>
          </a:prstGeom>
          <a:noFill/>
          <a:ln>
            <a:noFill/>
          </a:ln>
        </p:spPr>
      </p:pic>
      <p:sp>
        <p:nvSpPr>
          <p:cNvPr id="104" name="Google Shape;104;p20"/>
          <p:cNvSpPr txBox="1">
            <a:spLocks noGrp="1"/>
          </p:cNvSpPr>
          <p:nvPr>
            <p:ph type="title"/>
          </p:nvPr>
        </p:nvSpPr>
        <p:spPr>
          <a:xfrm>
            <a:off x="-1" y="58783"/>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b="1">
                <a:solidFill>
                  <a:schemeClr val="tx1"/>
                </a:solidFill>
                <a:latin typeface="ISHALinkpen Join" panose="03050602040000000000" pitchFamily="66" charset="0"/>
                <a:ea typeface="ISHALinkpen Join" panose="03050602040000000000" pitchFamily="66" charset="0"/>
              </a:rPr>
              <a:t>English</a:t>
            </a:r>
            <a:endParaRPr sz="2400" b="1">
              <a:solidFill>
                <a:schemeClr val="tx1"/>
              </a:solidFill>
              <a:latin typeface="ISHALinkpen Join" panose="03050602040000000000" pitchFamily="66" charset="0"/>
              <a:ea typeface="ISHALinkpen Join" panose="03050602040000000000" pitchFamily="66" charset="0"/>
            </a:endParaRPr>
          </a:p>
        </p:txBody>
      </p:sp>
      <p:sp>
        <p:nvSpPr>
          <p:cNvPr id="105" name="Google Shape;105;p20"/>
          <p:cNvSpPr txBox="1">
            <a:spLocks noGrp="1"/>
          </p:cNvSpPr>
          <p:nvPr>
            <p:ph type="body" idx="1"/>
          </p:nvPr>
        </p:nvSpPr>
        <p:spPr>
          <a:xfrm>
            <a:off x="-66252" y="500202"/>
            <a:ext cx="9040130" cy="1118975"/>
          </a:xfrm>
          <a:prstGeom prst="rect">
            <a:avLst/>
          </a:prstGeom>
        </p:spPr>
        <p:txBody>
          <a:bodyPr spcFirstLastPara="1" wrap="square" lIns="91425" tIns="91425" rIns="91425" bIns="91425" anchor="t" anchorCtr="0">
            <a:noAutofit/>
          </a:bodyPr>
          <a:lstStyle/>
          <a:p>
            <a:pPr marL="114300" indent="0">
              <a:buNone/>
            </a:pPr>
            <a:r>
              <a:rPr lang="en-GB" sz="1200" dirty="0">
                <a:solidFill>
                  <a:schemeClr val="tx1"/>
                </a:solidFill>
                <a:latin typeface="ISHALinkpen Join" panose="03050602040000000000" pitchFamily="66" charset="0"/>
                <a:ea typeface="ISHALinkpen Join" panose="03050602040000000000" pitchFamily="66" charset="0"/>
              </a:rPr>
              <a:t>This term, children will be focussing on the texts below. Children will have the opportunity to explore a range of high-quality texts, including those from both fiction and non-fiction genres.</a:t>
            </a:r>
          </a:p>
          <a:p>
            <a:pPr marL="114300" indent="0">
              <a:buNone/>
            </a:pPr>
            <a:r>
              <a:rPr lang="en-GB" sz="1400" dirty="0">
                <a:solidFill>
                  <a:srgbClr val="FF0000"/>
                </a:solidFill>
                <a:latin typeface="ISHALinkpen Join" panose="03050602040000000000" pitchFamily="66" charset="0"/>
                <a:ea typeface="ISHALinkpen Join" panose="03050602040000000000" pitchFamily="66" charset="0"/>
              </a:rPr>
              <a:t> </a:t>
            </a:r>
          </a:p>
          <a:p>
            <a:pPr marL="114300" indent="0">
              <a:buNone/>
            </a:pPr>
            <a:r>
              <a:rPr lang="en-GB" sz="1200" b="1" dirty="0">
                <a:solidFill>
                  <a:schemeClr val="tx1"/>
                </a:solidFill>
                <a:latin typeface="ISHALinkpen Join" panose="03050602040000000000" pitchFamily="66" charset="0"/>
                <a:ea typeface="ISHALinkpen Join" panose="03050602040000000000" pitchFamily="66" charset="0"/>
              </a:rPr>
              <a:t>Key Texts:</a:t>
            </a:r>
            <a:r>
              <a:rPr lang="en-GB" sz="1200" dirty="0">
                <a:solidFill>
                  <a:schemeClr val="tx1"/>
                </a:solidFill>
                <a:latin typeface="ISHALinkpen Join" panose="03050602040000000000" pitchFamily="66" charset="0"/>
                <a:ea typeface="ISHALinkpen Join" panose="03050602040000000000" pitchFamily="66" charset="0"/>
              </a:rPr>
              <a:t> </a:t>
            </a:r>
          </a:p>
          <a:p>
            <a:pPr marL="114300" indent="0">
              <a:buNone/>
            </a:pPr>
            <a:endParaRPr lang="en-GB" sz="1400" dirty="0">
              <a:solidFill>
                <a:srgbClr val="FF0000"/>
              </a:solidFill>
              <a:latin typeface="ISHALinkpen Join" panose="03050602040000000000" pitchFamily="66" charset="0"/>
              <a:ea typeface="ISHALinkpen Join" panose="03050602040000000000" pitchFamily="66" charset="0"/>
            </a:endParaRPr>
          </a:p>
          <a:p>
            <a:pPr marL="114300" indent="0">
              <a:buNone/>
            </a:pPr>
            <a:endParaRPr lang="en-GB" sz="1400" dirty="0">
              <a:solidFill>
                <a:srgbClr val="FF0000"/>
              </a:solidFill>
              <a:latin typeface="ISHALinkpen Join" panose="03050602040000000000" pitchFamily="66" charset="0"/>
              <a:ea typeface="ISHALinkpen Join" panose="03050602040000000000" pitchFamily="66" charset="0"/>
            </a:endParaRPr>
          </a:p>
          <a:p>
            <a:pPr marL="114300" indent="0">
              <a:buNone/>
            </a:pPr>
            <a:endParaRPr lang="en-GB" sz="1400" dirty="0">
              <a:solidFill>
                <a:srgbClr val="FF0000"/>
              </a:solidFill>
              <a:latin typeface="ISHALinkpen Join" panose="03050602040000000000" pitchFamily="66" charset="0"/>
              <a:ea typeface="ISHALinkpen Join" panose="03050602040000000000" pitchFamily="66" charset="0"/>
            </a:endParaRPr>
          </a:p>
          <a:p>
            <a:pPr marL="114300" indent="0">
              <a:buNone/>
            </a:pPr>
            <a:endParaRPr lang="en-GB" sz="1400" dirty="0">
              <a:solidFill>
                <a:srgbClr val="FF0000"/>
              </a:solidFill>
              <a:latin typeface="ISHALinkpen Join" panose="03050602040000000000" pitchFamily="66" charset="0"/>
              <a:ea typeface="ISHALinkpen Join" panose="03050602040000000000" pitchFamily="66" charset="0"/>
            </a:endParaRPr>
          </a:p>
          <a:p>
            <a:pPr marL="114300" indent="0">
              <a:buNone/>
            </a:pPr>
            <a:endParaRPr lang="en-GB" sz="1400" dirty="0">
              <a:solidFill>
                <a:srgbClr val="FF0000"/>
              </a:solidFill>
              <a:latin typeface="ISHALinkpen Join" panose="03050602040000000000" pitchFamily="66" charset="0"/>
              <a:ea typeface="ISHALinkpen Join" panose="03050602040000000000" pitchFamily="66" charset="0"/>
            </a:endParaRPr>
          </a:p>
          <a:p>
            <a:pPr marL="114300" indent="0">
              <a:buNone/>
            </a:pPr>
            <a:endParaRPr lang="en-GB" sz="1400" dirty="0">
              <a:solidFill>
                <a:srgbClr val="FF0000"/>
              </a:solidFill>
              <a:latin typeface="ISHALinkpen Join" panose="03050602040000000000" pitchFamily="66" charset="0"/>
              <a:ea typeface="ISHALinkpen Join" panose="03050602040000000000" pitchFamily="66" charset="0"/>
            </a:endParaRPr>
          </a:p>
          <a:p>
            <a:pPr lvl="0"/>
            <a:endParaRPr lang="en-GB" sz="1400" dirty="0">
              <a:solidFill>
                <a:srgbClr val="FF0000"/>
              </a:solidFill>
              <a:latin typeface="ISHALinkpen Join" panose="03050602040000000000" pitchFamily="66" charset="0"/>
              <a:ea typeface="ISHALinkpen Join" panose="03050602040000000000" pitchFamily="66" charset="0"/>
            </a:endParaRPr>
          </a:p>
          <a:p>
            <a:pPr marL="0" lvl="0" indent="0" algn="l" rtl="0">
              <a:spcBef>
                <a:spcPts val="0"/>
              </a:spcBef>
              <a:spcAft>
                <a:spcPts val="1600"/>
              </a:spcAft>
              <a:buNone/>
            </a:pPr>
            <a:endParaRPr sz="1600" dirty="0">
              <a:solidFill>
                <a:srgbClr val="FF0000"/>
              </a:solidFill>
            </a:endParaRPr>
          </a:p>
        </p:txBody>
      </p:sp>
      <p:sp>
        <p:nvSpPr>
          <p:cNvPr id="2" name="TextBox 1">
            <a:extLst>
              <a:ext uri="{FF2B5EF4-FFF2-40B4-BE49-F238E27FC236}">
                <a16:creationId xmlns:a16="http://schemas.microsoft.com/office/drawing/2014/main" id="{2C89B561-341D-B1E5-7441-4A8E6CCB1F75}"/>
              </a:ext>
            </a:extLst>
          </p:cNvPr>
          <p:cNvSpPr txBox="1"/>
          <p:nvPr/>
        </p:nvSpPr>
        <p:spPr>
          <a:xfrm>
            <a:off x="8626288" y="4787153"/>
            <a:ext cx="477636" cy="307777"/>
          </a:xfrm>
          <a:prstGeom prst="rect">
            <a:avLst/>
          </a:prstGeom>
          <a:noFill/>
        </p:spPr>
        <p:txBody>
          <a:bodyPr wrap="square" rtlCol="0">
            <a:spAutoFit/>
          </a:bodyPr>
          <a:lstStyle/>
          <a:p>
            <a:r>
              <a:rPr lang="en-GB" dirty="0"/>
              <a:t>J</a:t>
            </a:r>
          </a:p>
        </p:txBody>
      </p:sp>
      <p:pic>
        <p:nvPicPr>
          <p:cNvPr id="4" name="Picture 3">
            <a:extLst>
              <a:ext uri="{FF2B5EF4-FFF2-40B4-BE49-F238E27FC236}">
                <a16:creationId xmlns:a16="http://schemas.microsoft.com/office/drawing/2014/main" id="{2FFD64F8-2D28-E69C-C71B-C5BCEC1D822E}"/>
              </a:ext>
            </a:extLst>
          </p:cNvPr>
          <p:cNvPicPr>
            <a:picLocks noChangeAspect="1"/>
          </p:cNvPicPr>
          <p:nvPr/>
        </p:nvPicPr>
        <p:blipFill>
          <a:blip r:embed="rId4"/>
          <a:stretch>
            <a:fillRect/>
          </a:stretch>
        </p:blipFill>
        <p:spPr>
          <a:xfrm>
            <a:off x="102823" y="1752847"/>
            <a:ext cx="1876687" cy="2353003"/>
          </a:xfrm>
          <a:prstGeom prst="rect">
            <a:avLst/>
          </a:prstGeom>
        </p:spPr>
      </p:pic>
      <p:pic>
        <p:nvPicPr>
          <p:cNvPr id="6" name="Picture 5">
            <a:extLst>
              <a:ext uri="{FF2B5EF4-FFF2-40B4-BE49-F238E27FC236}">
                <a16:creationId xmlns:a16="http://schemas.microsoft.com/office/drawing/2014/main" id="{564C58E6-569C-EE46-AA8F-1F163C435B27}"/>
              </a:ext>
            </a:extLst>
          </p:cNvPr>
          <p:cNvPicPr>
            <a:picLocks noChangeAspect="1"/>
          </p:cNvPicPr>
          <p:nvPr/>
        </p:nvPicPr>
        <p:blipFill>
          <a:blip r:embed="rId5"/>
          <a:stretch>
            <a:fillRect/>
          </a:stretch>
        </p:blipFill>
        <p:spPr>
          <a:xfrm>
            <a:off x="2199391" y="1989994"/>
            <a:ext cx="2058890" cy="2045254"/>
          </a:xfrm>
          <a:prstGeom prst="rect">
            <a:avLst/>
          </a:prstGeom>
        </p:spPr>
      </p:pic>
      <p:pic>
        <p:nvPicPr>
          <p:cNvPr id="8" name="Picture 7">
            <a:extLst>
              <a:ext uri="{FF2B5EF4-FFF2-40B4-BE49-F238E27FC236}">
                <a16:creationId xmlns:a16="http://schemas.microsoft.com/office/drawing/2014/main" id="{81306880-B27E-5537-9C27-54617318FE3B}"/>
              </a:ext>
            </a:extLst>
          </p:cNvPr>
          <p:cNvPicPr>
            <a:picLocks noChangeAspect="1"/>
          </p:cNvPicPr>
          <p:nvPr/>
        </p:nvPicPr>
        <p:blipFill>
          <a:blip r:embed="rId6"/>
          <a:stretch>
            <a:fillRect/>
          </a:stretch>
        </p:blipFill>
        <p:spPr>
          <a:xfrm>
            <a:off x="4659545" y="1516559"/>
            <a:ext cx="1586134" cy="1243186"/>
          </a:xfrm>
          <a:prstGeom prst="rect">
            <a:avLst/>
          </a:prstGeom>
        </p:spPr>
      </p:pic>
      <p:pic>
        <p:nvPicPr>
          <p:cNvPr id="10" name="Picture 9">
            <a:extLst>
              <a:ext uri="{FF2B5EF4-FFF2-40B4-BE49-F238E27FC236}">
                <a16:creationId xmlns:a16="http://schemas.microsoft.com/office/drawing/2014/main" id="{81EA394B-0817-F96E-8B46-026BAA80338B}"/>
              </a:ext>
            </a:extLst>
          </p:cNvPr>
          <p:cNvPicPr>
            <a:picLocks noChangeAspect="1"/>
          </p:cNvPicPr>
          <p:nvPr/>
        </p:nvPicPr>
        <p:blipFill>
          <a:blip r:embed="rId7"/>
          <a:stretch>
            <a:fillRect/>
          </a:stretch>
        </p:blipFill>
        <p:spPr>
          <a:xfrm>
            <a:off x="6842396" y="1395796"/>
            <a:ext cx="1668158" cy="1995696"/>
          </a:xfrm>
          <a:prstGeom prst="rect">
            <a:avLst/>
          </a:prstGeom>
        </p:spPr>
      </p:pic>
      <p:pic>
        <p:nvPicPr>
          <p:cNvPr id="12" name="Picture 11">
            <a:extLst>
              <a:ext uri="{FF2B5EF4-FFF2-40B4-BE49-F238E27FC236}">
                <a16:creationId xmlns:a16="http://schemas.microsoft.com/office/drawing/2014/main" id="{018D11F8-5652-336F-F576-0ABB27C2E8E6}"/>
              </a:ext>
            </a:extLst>
          </p:cNvPr>
          <p:cNvPicPr>
            <a:picLocks noChangeAspect="1"/>
          </p:cNvPicPr>
          <p:nvPr/>
        </p:nvPicPr>
        <p:blipFill>
          <a:blip r:embed="rId8"/>
          <a:stretch>
            <a:fillRect/>
          </a:stretch>
        </p:blipFill>
        <p:spPr>
          <a:xfrm>
            <a:off x="4656793" y="2846088"/>
            <a:ext cx="1699700" cy="2238629"/>
          </a:xfrm>
          <a:prstGeom prst="rect">
            <a:avLst/>
          </a:prstGeom>
        </p:spPr>
      </p:pic>
    </p:spTree>
    <p:extLst>
      <p:ext uri="{BB962C8B-B14F-4D97-AF65-F5344CB8AC3E}">
        <p14:creationId xmlns:p14="http://schemas.microsoft.com/office/powerpoint/2010/main" val="2513200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21"/>
          <p:cNvPicPr preferRelativeResize="0"/>
          <p:nvPr/>
        </p:nvPicPr>
        <p:blipFill>
          <a:blip r:embed="rId3">
            <a:alphaModFix/>
          </a:blip>
          <a:stretch>
            <a:fillRect/>
          </a:stretch>
        </p:blipFill>
        <p:spPr>
          <a:xfrm>
            <a:off x="0" y="0"/>
            <a:ext cx="9144001" cy="5143500"/>
          </a:xfrm>
          <a:prstGeom prst="rect">
            <a:avLst/>
          </a:prstGeom>
          <a:noFill/>
          <a:ln>
            <a:noFill/>
          </a:ln>
        </p:spPr>
      </p:pic>
      <p:sp>
        <p:nvSpPr>
          <p:cNvPr id="111" name="Google Shape;111;p21"/>
          <p:cNvSpPr txBox="1">
            <a:spLocks noGrp="1"/>
          </p:cNvSpPr>
          <p:nvPr>
            <p:ph type="title"/>
          </p:nvPr>
        </p:nvSpPr>
        <p:spPr>
          <a:xfrm>
            <a:off x="0" y="122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b="1">
                <a:solidFill>
                  <a:schemeClr val="tx1"/>
                </a:solidFill>
                <a:latin typeface="ISHALinkpen Join" panose="03050602040000000000" pitchFamily="66" charset="0"/>
                <a:ea typeface="ISHALinkpen Join" panose="03050602040000000000" pitchFamily="66" charset="0"/>
              </a:rPr>
              <a:t>Maths</a:t>
            </a:r>
            <a:endParaRPr sz="2400" b="1">
              <a:solidFill>
                <a:schemeClr val="tx1"/>
              </a:solidFill>
              <a:latin typeface="ISHALinkpen Join" panose="03050602040000000000" pitchFamily="66" charset="0"/>
              <a:ea typeface="ISHALinkpen Join" panose="03050602040000000000" pitchFamily="66" charset="0"/>
            </a:endParaRPr>
          </a:p>
        </p:txBody>
      </p:sp>
      <p:sp>
        <p:nvSpPr>
          <p:cNvPr id="112" name="Google Shape;112;p21"/>
          <p:cNvSpPr txBox="1">
            <a:spLocks noGrp="1"/>
          </p:cNvSpPr>
          <p:nvPr>
            <p:ph type="body" idx="1"/>
          </p:nvPr>
        </p:nvSpPr>
        <p:spPr>
          <a:xfrm>
            <a:off x="-60156" y="616027"/>
            <a:ext cx="8520600" cy="3416400"/>
          </a:xfrm>
          <a:prstGeom prst="rect">
            <a:avLst/>
          </a:prstGeom>
        </p:spPr>
        <p:txBody>
          <a:bodyPr spcFirstLastPara="1" wrap="square" lIns="91425" tIns="91425" rIns="91425" bIns="91425" anchor="t" anchorCtr="0">
            <a:noAutofit/>
          </a:bodyPr>
          <a:lstStyle/>
          <a:p>
            <a:pPr marL="114300" indent="0">
              <a:buNone/>
            </a:pPr>
            <a:r>
              <a:rPr lang="en-GB" dirty="0">
                <a:solidFill>
                  <a:schemeClr val="tx1"/>
                </a:solidFill>
                <a:latin typeface="ISHALinkpen Join" panose="03050602040000000000" pitchFamily="66" charset="0"/>
                <a:ea typeface="ISHALinkpen Join" panose="03050602040000000000" pitchFamily="66" charset="0"/>
              </a:rPr>
              <a:t>We will begin with place value as this underpins our learning about number. Children will also learn addition, subtraction and multiplication during the autumn term. </a:t>
            </a:r>
          </a:p>
          <a:p>
            <a:pPr marL="114300" indent="0">
              <a:buNone/>
            </a:pPr>
            <a:endParaRPr lang="en-GB" dirty="0">
              <a:solidFill>
                <a:schemeClr val="tx1"/>
              </a:solidFill>
              <a:latin typeface="ISHALinkpen Join" panose="03050602040000000000" pitchFamily="66" charset="0"/>
              <a:ea typeface="ISHALinkpen Join" panose="03050602040000000000" pitchFamily="66" charset="0"/>
            </a:endParaRPr>
          </a:p>
          <a:p>
            <a:pPr marL="114300" indent="0">
              <a:buNone/>
            </a:pPr>
            <a:r>
              <a:rPr lang="en-GB" dirty="0">
                <a:solidFill>
                  <a:schemeClr val="tx1"/>
                </a:solidFill>
                <a:latin typeface="ISHALinkpen Join" panose="03050602040000000000" pitchFamily="66" charset="0"/>
                <a:ea typeface="ISHALinkpen Join" panose="03050602040000000000" pitchFamily="66" charset="0"/>
              </a:rPr>
              <a:t>Each lesson includes factual fluency questions to build children’s speed and accuracy with calculations. </a:t>
            </a:r>
          </a:p>
          <a:p>
            <a:pPr marL="114300" indent="0">
              <a:buNone/>
            </a:pPr>
            <a:endParaRPr lang="en-GB" dirty="0">
              <a:solidFill>
                <a:schemeClr val="tx1"/>
              </a:solidFill>
              <a:latin typeface="ISHALinkpen Join" panose="03050602040000000000" pitchFamily="66" charset="0"/>
              <a:ea typeface="ISHALinkpen Join" panose="03050602040000000000" pitchFamily="66" charset="0"/>
            </a:endParaRPr>
          </a:p>
          <a:p>
            <a:pPr marL="114300" indent="0">
              <a:buNone/>
            </a:pPr>
            <a:endParaRPr lang="en-GB" b="1" dirty="0">
              <a:solidFill>
                <a:schemeClr val="tx1"/>
              </a:solidFill>
              <a:latin typeface="ISHALinkpen Join" panose="03050602040000000000" pitchFamily="66" charset="0"/>
              <a:ea typeface="ISHALinkpen Join" panose="03050602040000000000" pitchFamily="66" charset="0"/>
            </a:endParaRPr>
          </a:p>
          <a:p>
            <a:pPr marL="114300" indent="0">
              <a:buNone/>
            </a:pPr>
            <a:endParaRPr lang="en-GB" dirty="0">
              <a:solidFill>
                <a:schemeClr val="tx1"/>
              </a:solidFill>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a16="http://schemas.microsoft.com/office/drawing/2014/main" id="{319C7339-3F67-C716-334B-DBF7B02F656E}"/>
              </a:ext>
            </a:extLst>
          </p:cNvPr>
          <p:cNvSpPr txBox="1"/>
          <p:nvPr/>
        </p:nvSpPr>
        <p:spPr>
          <a:xfrm>
            <a:off x="8829490" y="4835723"/>
            <a:ext cx="274434" cy="307777"/>
          </a:xfrm>
          <a:prstGeom prst="rect">
            <a:avLst/>
          </a:prstGeom>
          <a:noFill/>
        </p:spPr>
        <p:txBody>
          <a:bodyPr wrap="none" rtlCol="0">
            <a:spAutoFit/>
          </a:bodyPr>
          <a:lstStyle/>
          <a:p>
            <a:r>
              <a:rPr lang="en-GB" dirty="0"/>
              <a:t>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3">
            <a:alphaModFix/>
          </a:blip>
          <a:stretch>
            <a:fillRect/>
          </a:stretch>
        </p:blipFill>
        <p:spPr>
          <a:xfrm>
            <a:off x="0" y="0"/>
            <a:ext cx="9144001" cy="5143500"/>
          </a:xfrm>
          <a:prstGeom prst="rect">
            <a:avLst/>
          </a:prstGeom>
          <a:noFill/>
          <a:ln>
            <a:noFill/>
          </a:ln>
        </p:spPr>
      </p:pic>
      <p:sp>
        <p:nvSpPr>
          <p:cNvPr id="2" name="Title 1"/>
          <p:cNvSpPr>
            <a:spLocks noGrp="1"/>
          </p:cNvSpPr>
          <p:nvPr>
            <p:ph type="title"/>
          </p:nvPr>
        </p:nvSpPr>
        <p:spPr/>
        <p:txBody>
          <a:bodyPr/>
          <a:lstStyle/>
          <a:p>
            <a:r>
              <a:rPr lang="en-GB" sz="2400" b="1" dirty="0">
                <a:solidFill>
                  <a:schemeClr val="tx1"/>
                </a:solidFill>
                <a:latin typeface="ISHALinkpen Join" panose="03050602040000000000" pitchFamily="66" charset="0"/>
                <a:ea typeface="ISHALinkpen Join" panose="03050602040000000000" pitchFamily="66" charset="0"/>
              </a:rPr>
              <a:t>Home Learning   </a:t>
            </a:r>
          </a:p>
        </p:txBody>
      </p:sp>
      <p:sp>
        <p:nvSpPr>
          <p:cNvPr id="3" name="Text Placeholder 2"/>
          <p:cNvSpPr>
            <a:spLocks noGrp="1"/>
          </p:cNvSpPr>
          <p:nvPr>
            <p:ph type="body" idx="1"/>
          </p:nvPr>
        </p:nvSpPr>
        <p:spPr>
          <a:xfrm>
            <a:off x="4727850" y="1212987"/>
            <a:ext cx="3999900" cy="3416400"/>
          </a:xfrm>
        </p:spPr>
        <p:txBody>
          <a:bodyPr/>
          <a:lstStyle/>
          <a:p>
            <a:pPr marL="114300" indent="0">
              <a:buNone/>
            </a:pPr>
            <a:r>
              <a:rPr lang="en-GB" b="1" dirty="0">
                <a:solidFill>
                  <a:schemeClr val="tx1"/>
                </a:solidFill>
                <a:latin typeface="ISHALinkpen Join" panose="03050602040000000000" pitchFamily="66" charset="0"/>
                <a:ea typeface="ISHALinkpen Join" panose="03050602040000000000" pitchFamily="66" charset="0"/>
              </a:rPr>
              <a:t>English</a:t>
            </a:r>
          </a:p>
          <a:p>
            <a:pPr marL="114300" indent="0">
              <a:buNone/>
            </a:pPr>
            <a:r>
              <a:rPr lang="en-GB" b="1" dirty="0">
                <a:solidFill>
                  <a:schemeClr val="tx1"/>
                </a:solidFill>
                <a:latin typeface="ISHALinkpen Join" panose="03050602040000000000" pitchFamily="66" charset="0"/>
                <a:ea typeface="ISHALinkpen Join" panose="03050602040000000000" pitchFamily="66" charset="0"/>
              </a:rPr>
              <a:t> </a:t>
            </a:r>
            <a:endParaRPr lang="en-GB" dirty="0">
              <a:solidFill>
                <a:schemeClr val="tx1"/>
              </a:solidFill>
              <a:latin typeface="ISHALinkpen Join" panose="03050602040000000000" pitchFamily="66" charset="0"/>
              <a:ea typeface="ISHALinkpen Join" panose="03050602040000000000" pitchFamily="66" charset="0"/>
            </a:endParaRPr>
          </a:p>
          <a:p>
            <a:r>
              <a:rPr lang="en-GB" dirty="0">
                <a:solidFill>
                  <a:schemeClr val="tx1"/>
                </a:solidFill>
                <a:latin typeface="ISHALinkpen Join" panose="03050602040000000000" pitchFamily="66" charset="0"/>
                <a:ea typeface="ISHALinkpen Join" panose="03050602040000000000" pitchFamily="66" charset="0"/>
              </a:rPr>
              <a:t>Practise spellings in Spelling Log. </a:t>
            </a:r>
          </a:p>
          <a:p>
            <a:endParaRPr lang="en-GB" dirty="0">
              <a:solidFill>
                <a:schemeClr val="tx1"/>
              </a:solidFill>
              <a:latin typeface="ISHALinkpen Join" panose="03050602040000000000" pitchFamily="66" charset="0"/>
              <a:ea typeface="ISHALinkpen Join" panose="03050602040000000000" pitchFamily="66" charset="0"/>
            </a:endParaRPr>
          </a:p>
          <a:p>
            <a:r>
              <a:rPr lang="en-GB" dirty="0">
                <a:solidFill>
                  <a:schemeClr val="tx1"/>
                </a:solidFill>
                <a:latin typeface="ISHALinkpen Join" panose="03050602040000000000" pitchFamily="66" charset="0"/>
                <a:ea typeface="ISHALinkpen Join" panose="03050602040000000000" pitchFamily="66" charset="0"/>
              </a:rPr>
              <a:t>Complete spelling task on Ed Shed. </a:t>
            </a:r>
          </a:p>
          <a:p>
            <a:endParaRPr lang="en-GB" dirty="0">
              <a:solidFill>
                <a:schemeClr val="tx1"/>
              </a:solidFill>
              <a:latin typeface="ISHALinkpen Join" panose="03050602040000000000" pitchFamily="66" charset="0"/>
              <a:ea typeface="ISHALinkpen Join" panose="03050602040000000000" pitchFamily="66" charset="0"/>
            </a:endParaRPr>
          </a:p>
          <a:p>
            <a:r>
              <a:rPr lang="en-GB" dirty="0">
                <a:solidFill>
                  <a:schemeClr val="tx1"/>
                </a:solidFill>
                <a:latin typeface="ISHALinkpen Join" panose="03050602040000000000" pitchFamily="66" charset="0"/>
                <a:ea typeface="ISHALinkpen Join" panose="03050602040000000000" pitchFamily="66" charset="0"/>
              </a:rPr>
              <a:t>A minimum of 5 reads a week to be recorded on Boom Reader. At least one of these must be from a parent/carer. </a:t>
            </a:r>
          </a:p>
          <a:p>
            <a:endParaRPr lang="en-GB" dirty="0">
              <a:solidFill>
                <a:schemeClr val="tx1"/>
              </a:solidFill>
              <a:latin typeface="ISHALinkpen Join" panose="03050602040000000000" pitchFamily="66" charset="0"/>
              <a:ea typeface="ISHALinkpen Join" panose="03050602040000000000" pitchFamily="66" charset="0"/>
            </a:endParaRPr>
          </a:p>
          <a:p>
            <a:endParaRPr lang="en-GB" dirty="0">
              <a:solidFill>
                <a:schemeClr val="tx1"/>
              </a:solidFill>
              <a:latin typeface="ISHALinkpen Join" panose="03050602040000000000" pitchFamily="66" charset="0"/>
              <a:ea typeface="ISHALinkpen Join" panose="03050602040000000000" pitchFamily="66" charset="0"/>
            </a:endParaRPr>
          </a:p>
          <a:p>
            <a:endParaRPr lang="en-GB" dirty="0">
              <a:solidFill>
                <a:schemeClr val="tx1"/>
              </a:solidFill>
              <a:latin typeface="ISHALinkpen Join" panose="03050602040000000000" pitchFamily="66" charset="0"/>
              <a:ea typeface="ISHALinkpen Join" panose="03050602040000000000" pitchFamily="66" charset="0"/>
            </a:endParaRPr>
          </a:p>
        </p:txBody>
      </p:sp>
      <p:sp>
        <p:nvSpPr>
          <p:cNvPr id="6" name="Text Placeholder 5">
            <a:extLst>
              <a:ext uri="{FF2B5EF4-FFF2-40B4-BE49-F238E27FC236}">
                <a16:creationId xmlns:a16="http://schemas.microsoft.com/office/drawing/2014/main" id="{F2903E23-A564-5570-8D57-63DF487B4035}"/>
              </a:ext>
            </a:extLst>
          </p:cNvPr>
          <p:cNvSpPr>
            <a:spLocks noGrp="1"/>
          </p:cNvSpPr>
          <p:nvPr>
            <p:ph type="body" idx="2"/>
          </p:nvPr>
        </p:nvSpPr>
        <p:spPr>
          <a:xfrm>
            <a:off x="311700" y="1212987"/>
            <a:ext cx="3999900" cy="3416400"/>
          </a:xfrm>
        </p:spPr>
        <p:txBody>
          <a:bodyPr/>
          <a:lstStyle/>
          <a:p>
            <a:pPr marL="114300" indent="0">
              <a:buNone/>
            </a:pPr>
            <a:r>
              <a:rPr lang="en-GB" b="1" dirty="0">
                <a:solidFill>
                  <a:schemeClr val="tx1"/>
                </a:solidFill>
                <a:latin typeface="ISHALinkpen Join" panose="03050602040000000000" pitchFamily="66" charset="0"/>
                <a:ea typeface="ISHALinkpen Join" panose="03050602040000000000" pitchFamily="66" charset="0"/>
              </a:rPr>
              <a:t>Maths</a:t>
            </a:r>
          </a:p>
          <a:p>
            <a:pPr marL="139700" indent="0">
              <a:buNone/>
            </a:pPr>
            <a:endParaRPr lang="en-GB" dirty="0">
              <a:solidFill>
                <a:schemeClr val="tx1"/>
              </a:solidFill>
              <a:latin typeface="ISHALinkpen Join" panose="03050602040000000000" pitchFamily="66" charset="0"/>
              <a:ea typeface="ISHALinkpen Join" panose="03050602040000000000" pitchFamily="66" charset="0"/>
            </a:endParaRPr>
          </a:p>
          <a:p>
            <a:r>
              <a:rPr lang="en-GB" dirty="0">
                <a:solidFill>
                  <a:schemeClr val="tx1"/>
                </a:solidFill>
                <a:latin typeface="ISHALinkpen Join" panose="03050602040000000000" pitchFamily="66" charset="0"/>
                <a:ea typeface="ISHALinkpen Join" panose="03050602040000000000" pitchFamily="66" charset="0"/>
              </a:rPr>
              <a:t>A minimum of 3 times a week (for at least 10 minutes) on </a:t>
            </a:r>
            <a:r>
              <a:rPr lang="en-GB" dirty="0" err="1">
                <a:solidFill>
                  <a:schemeClr val="tx1"/>
                </a:solidFill>
                <a:latin typeface="ISHALinkpen Join" panose="03050602040000000000" pitchFamily="66" charset="0"/>
                <a:ea typeface="ISHALinkpen Join" panose="03050602040000000000" pitchFamily="66" charset="0"/>
              </a:rPr>
              <a:t>TTRockStars</a:t>
            </a:r>
            <a:r>
              <a:rPr lang="en-GB" dirty="0">
                <a:solidFill>
                  <a:schemeClr val="tx1"/>
                </a:solidFill>
                <a:latin typeface="ISHALinkpen Join" panose="03050602040000000000" pitchFamily="66" charset="0"/>
                <a:ea typeface="ISHALinkpen Join" panose="03050602040000000000" pitchFamily="66" charset="0"/>
              </a:rPr>
              <a:t>. </a:t>
            </a:r>
          </a:p>
          <a:p>
            <a:endParaRPr lang="en-GB" dirty="0"/>
          </a:p>
        </p:txBody>
      </p:sp>
      <p:sp>
        <p:nvSpPr>
          <p:cNvPr id="5" name="TextBox 4">
            <a:extLst>
              <a:ext uri="{FF2B5EF4-FFF2-40B4-BE49-F238E27FC236}">
                <a16:creationId xmlns:a16="http://schemas.microsoft.com/office/drawing/2014/main" id="{1F81C145-F7CF-9BB9-498E-7514D63E0769}"/>
              </a:ext>
            </a:extLst>
          </p:cNvPr>
          <p:cNvSpPr txBox="1"/>
          <p:nvPr/>
        </p:nvSpPr>
        <p:spPr>
          <a:xfrm>
            <a:off x="8829490" y="4835723"/>
            <a:ext cx="234360" cy="307777"/>
          </a:xfrm>
          <a:prstGeom prst="rect">
            <a:avLst/>
          </a:prstGeom>
          <a:noFill/>
        </p:spPr>
        <p:txBody>
          <a:bodyPr wrap="none" rtlCol="0">
            <a:spAutoFit/>
          </a:bodyPr>
          <a:lstStyle/>
          <a:p>
            <a:r>
              <a:rPr lang="en-GB" dirty="0"/>
              <a:t>I</a:t>
            </a:r>
          </a:p>
        </p:txBody>
      </p:sp>
      <p:sp>
        <p:nvSpPr>
          <p:cNvPr id="7" name="TextBox 6">
            <a:extLst>
              <a:ext uri="{FF2B5EF4-FFF2-40B4-BE49-F238E27FC236}">
                <a16:creationId xmlns:a16="http://schemas.microsoft.com/office/drawing/2014/main" id="{D2A8D3B2-38DC-6E15-6555-1C3A3188F04F}"/>
              </a:ext>
            </a:extLst>
          </p:cNvPr>
          <p:cNvSpPr txBox="1"/>
          <p:nvPr/>
        </p:nvSpPr>
        <p:spPr>
          <a:xfrm>
            <a:off x="218735" y="4079197"/>
            <a:ext cx="507432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ISHALinkpen Join"/>
              </a:rPr>
              <a:t>Set on Friday and due in the following Thursday</a:t>
            </a:r>
          </a:p>
        </p:txBody>
      </p:sp>
      <p:sp>
        <p:nvSpPr>
          <p:cNvPr id="8" name="TextBox 7">
            <a:extLst>
              <a:ext uri="{FF2B5EF4-FFF2-40B4-BE49-F238E27FC236}">
                <a16:creationId xmlns:a16="http://schemas.microsoft.com/office/drawing/2014/main" id="{0E4218B8-1A65-BC7E-0FB7-25BFF447B1EC}"/>
              </a:ext>
            </a:extLst>
          </p:cNvPr>
          <p:cNvSpPr txBox="1"/>
          <p:nvPr/>
        </p:nvSpPr>
        <p:spPr>
          <a:xfrm>
            <a:off x="8404412" y="114300"/>
            <a:ext cx="564776" cy="523220"/>
          </a:xfrm>
          <a:prstGeom prst="rect">
            <a:avLst/>
          </a:prstGeom>
          <a:noFill/>
        </p:spPr>
        <p:txBody>
          <a:bodyPr wrap="square" rtlCol="0">
            <a:spAutoFit/>
          </a:bodyPr>
          <a:lstStyle/>
          <a:p>
            <a:r>
              <a:rPr lang="en-GB" sz="2800" b="1" dirty="0"/>
              <a:t>A</a:t>
            </a:r>
          </a:p>
        </p:txBody>
      </p:sp>
    </p:spTree>
    <p:extLst>
      <p:ext uri="{BB962C8B-B14F-4D97-AF65-F5344CB8AC3E}">
        <p14:creationId xmlns:p14="http://schemas.microsoft.com/office/powerpoint/2010/main" val="2013962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0"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a:solidFill>
                  <a:schemeClr val="tx1"/>
                </a:solidFill>
                <a:latin typeface="ISHALinkpen Join" panose="03050602040000000000" pitchFamily="66" charset="0"/>
                <a:ea typeface="ISHALinkpen Join" panose="03050602040000000000" pitchFamily="66" charset="0"/>
              </a:rPr>
              <a:t>Uniform  </a:t>
            </a:r>
          </a:p>
        </p:txBody>
      </p:sp>
      <p:pic>
        <p:nvPicPr>
          <p:cNvPr id="5" name="Picture 4"/>
          <p:cNvPicPr>
            <a:picLocks noChangeAspect="1"/>
          </p:cNvPicPr>
          <p:nvPr/>
        </p:nvPicPr>
        <p:blipFill>
          <a:blip r:embed="rId3"/>
          <a:stretch>
            <a:fillRect/>
          </a:stretch>
        </p:blipFill>
        <p:spPr>
          <a:xfrm>
            <a:off x="242799" y="701785"/>
            <a:ext cx="2660131" cy="3739930"/>
          </a:xfrm>
          <a:prstGeom prst="rect">
            <a:avLst/>
          </a:prstGeom>
        </p:spPr>
      </p:pic>
      <p:pic>
        <p:nvPicPr>
          <p:cNvPr id="6" name="Picture 5"/>
          <p:cNvPicPr>
            <a:picLocks noChangeAspect="1"/>
          </p:cNvPicPr>
          <p:nvPr/>
        </p:nvPicPr>
        <p:blipFill>
          <a:blip r:embed="rId4"/>
          <a:stretch>
            <a:fillRect/>
          </a:stretch>
        </p:blipFill>
        <p:spPr>
          <a:xfrm>
            <a:off x="3047813" y="720635"/>
            <a:ext cx="2424973" cy="3721080"/>
          </a:xfrm>
          <a:prstGeom prst="rect">
            <a:avLst/>
          </a:prstGeom>
        </p:spPr>
      </p:pic>
      <p:pic>
        <p:nvPicPr>
          <p:cNvPr id="7" name="Picture 6"/>
          <p:cNvPicPr>
            <a:picLocks noChangeAspect="1"/>
          </p:cNvPicPr>
          <p:nvPr/>
        </p:nvPicPr>
        <p:blipFill>
          <a:blip r:embed="rId5"/>
          <a:stretch>
            <a:fillRect/>
          </a:stretch>
        </p:blipFill>
        <p:spPr>
          <a:xfrm>
            <a:off x="5617669" y="720635"/>
            <a:ext cx="2571981" cy="3745069"/>
          </a:xfrm>
          <a:prstGeom prst="rect">
            <a:avLst/>
          </a:prstGeom>
        </p:spPr>
      </p:pic>
      <p:sp>
        <p:nvSpPr>
          <p:cNvPr id="3" name="TextBox 2">
            <a:extLst>
              <a:ext uri="{FF2B5EF4-FFF2-40B4-BE49-F238E27FC236}">
                <a16:creationId xmlns:a16="http://schemas.microsoft.com/office/drawing/2014/main" id="{84A37278-6D93-2BBD-61BC-0759628A3BAA}"/>
              </a:ext>
            </a:extLst>
          </p:cNvPr>
          <p:cNvSpPr txBox="1"/>
          <p:nvPr/>
        </p:nvSpPr>
        <p:spPr>
          <a:xfrm>
            <a:off x="8829490" y="4835723"/>
            <a:ext cx="333746" cy="307777"/>
          </a:xfrm>
          <a:prstGeom prst="rect">
            <a:avLst/>
          </a:prstGeom>
          <a:noFill/>
        </p:spPr>
        <p:txBody>
          <a:bodyPr wrap="none" rtlCol="0">
            <a:spAutoFit/>
          </a:bodyPr>
          <a:lstStyle/>
          <a:p>
            <a:r>
              <a:rPr lang="en-GB" dirty="0"/>
              <a:t>M</a:t>
            </a:r>
          </a:p>
        </p:txBody>
      </p:sp>
      <p:sp>
        <p:nvSpPr>
          <p:cNvPr id="8" name="TextBox 7">
            <a:extLst>
              <a:ext uri="{FF2B5EF4-FFF2-40B4-BE49-F238E27FC236}">
                <a16:creationId xmlns:a16="http://schemas.microsoft.com/office/drawing/2014/main" id="{6F518738-F575-5889-5EB6-F612D502251A}"/>
              </a:ext>
            </a:extLst>
          </p:cNvPr>
          <p:cNvSpPr txBox="1"/>
          <p:nvPr/>
        </p:nvSpPr>
        <p:spPr>
          <a:xfrm>
            <a:off x="8404412" y="114300"/>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4052167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0"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a:solidFill>
                  <a:schemeClr val="tx1"/>
                </a:solidFill>
                <a:latin typeface="ISHALinkpen Join" panose="03050602040000000000" pitchFamily="66" charset="0"/>
                <a:ea typeface="ISHALinkpen Join" panose="03050602040000000000" pitchFamily="66" charset="0"/>
              </a:rPr>
              <a:t>School Lunch</a:t>
            </a:r>
          </a:p>
        </p:txBody>
      </p:sp>
      <p:pic>
        <p:nvPicPr>
          <p:cNvPr id="8" name="Picture 4" descr="Online Payment System - Co-op Academy Swinton">
            <a:extLst>
              <a:ext uri="{FF2B5EF4-FFF2-40B4-BE49-F238E27FC236}">
                <a16:creationId xmlns:a16="http://schemas.microsoft.com/office/drawing/2014/main" id="{2994EDC7-1975-49C9-890F-DC563D255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5412" y="164325"/>
            <a:ext cx="3245716" cy="14622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05849B1-1B9C-4E9A-BFC6-108E7CC7F7B3}"/>
              </a:ext>
            </a:extLst>
          </p:cNvPr>
          <p:cNvPicPr>
            <a:picLocks noChangeAspect="1"/>
          </p:cNvPicPr>
          <p:nvPr/>
        </p:nvPicPr>
        <p:blipFill>
          <a:blip r:embed="rId4"/>
          <a:stretch>
            <a:fillRect/>
          </a:stretch>
        </p:blipFill>
        <p:spPr>
          <a:xfrm>
            <a:off x="6284255" y="2391677"/>
            <a:ext cx="2159374" cy="2250472"/>
          </a:xfrm>
          <a:prstGeom prst="rect">
            <a:avLst/>
          </a:prstGeom>
        </p:spPr>
      </p:pic>
      <p:pic>
        <p:nvPicPr>
          <p:cNvPr id="5" name="Picture 4">
            <a:extLst>
              <a:ext uri="{FF2B5EF4-FFF2-40B4-BE49-F238E27FC236}">
                <a16:creationId xmlns:a16="http://schemas.microsoft.com/office/drawing/2014/main" id="{382AAC8D-7E82-44B3-B1ED-6BCF6C908516}"/>
              </a:ext>
            </a:extLst>
          </p:cNvPr>
          <p:cNvPicPr>
            <a:picLocks noChangeAspect="1"/>
          </p:cNvPicPr>
          <p:nvPr/>
        </p:nvPicPr>
        <p:blipFill>
          <a:blip r:embed="rId5"/>
          <a:stretch>
            <a:fillRect/>
          </a:stretch>
        </p:blipFill>
        <p:spPr>
          <a:xfrm>
            <a:off x="122872" y="711162"/>
            <a:ext cx="5340842" cy="2972674"/>
          </a:xfrm>
          <a:prstGeom prst="rect">
            <a:avLst/>
          </a:prstGeom>
        </p:spPr>
      </p:pic>
      <p:sp>
        <p:nvSpPr>
          <p:cNvPr id="7" name="TextBox 6">
            <a:extLst>
              <a:ext uri="{FF2B5EF4-FFF2-40B4-BE49-F238E27FC236}">
                <a16:creationId xmlns:a16="http://schemas.microsoft.com/office/drawing/2014/main" id="{6FB833DC-E7C8-4033-9EB8-1A09C56A2B09}"/>
              </a:ext>
            </a:extLst>
          </p:cNvPr>
          <p:cNvSpPr txBox="1"/>
          <p:nvPr/>
        </p:nvSpPr>
        <p:spPr>
          <a:xfrm>
            <a:off x="8547102" y="4466391"/>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383216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0"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a:solidFill>
                  <a:schemeClr val="tx1"/>
                </a:solidFill>
                <a:latin typeface="ISHALinkpen Join" panose="03050602040000000000" pitchFamily="66" charset="0"/>
                <a:ea typeface="ISHALinkpen Join" panose="03050602040000000000" pitchFamily="66" charset="0"/>
              </a:rPr>
              <a:t>Packed Lunch</a:t>
            </a:r>
          </a:p>
        </p:txBody>
      </p:sp>
      <p:pic>
        <p:nvPicPr>
          <p:cNvPr id="3" name="Picture 2" descr="A lunch box with food and a spoon&#10;&#10;Description automatically generated">
            <a:extLst>
              <a:ext uri="{FF2B5EF4-FFF2-40B4-BE49-F238E27FC236}">
                <a16:creationId xmlns:a16="http://schemas.microsoft.com/office/drawing/2014/main" id="{415C2D76-3241-8CE3-AA4C-AF67D9EDA416}"/>
              </a:ext>
            </a:extLst>
          </p:cNvPr>
          <p:cNvPicPr>
            <a:picLocks noChangeAspect="1"/>
          </p:cNvPicPr>
          <p:nvPr/>
        </p:nvPicPr>
        <p:blipFill>
          <a:blip r:embed="rId3"/>
          <a:stretch>
            <a:fillRect/>
          </a:stretch>
        </p:blipFill>
        <p:spPr>
          <a:xfrm>
            <a:off x="90549" y="412900"/>
            <a:ext cx="3210790" cy="4577471"/>
          </a:xfrm>
          <a:prstGeom prst="rect">
            <a:avLst/>
          </a:prstGeom>
        </p:spPr>
      </p:pic>
      <p:pic>
        <p:nvPicPr>
          <p:cNvPr id="5" name="Picture 4" descr="A menu with text on it&#10;&#10;Description automatically generated">
            <a:extLst>
              <a:ext uri="{FF2B5EF4-FFF2-40B4-BE49-F238E27FC236}">
                <a16:creationId xmlns:a16="http://schemas.microsoft.com/office/drawing/2014/main" id="{25DEE078-BD5F-47D9-A42B-4C2255678575}"/>
              </a:ext>
            </a:extLst>
          </p:cNvPr>
          <p:cNvPicPr>
            <a:picLocks noChangeAspect="1"/>
          </p:cNvPicPr>
          <p:nvPr/>
        </p:nvPicPr>
        <p:blipFill>
          <a:blip r:embed="rId4"/>
          <a:stretch>
            <a:fillRect/>
          </a:stretch>
        </p:blipFill>
        <p:spPr>
          <a:xfrm>
            <a:off x="3400797" y="773527"/>
            <a:ext cx="5429991" cy="3752313"/>
          </a:xfrm>
          <a:prstGeom prst="rect">
            <a:avLst/>
          </a:prstGeom>
        </p:spPr>
      </p:pic>
      <p:sp>
        <p:nvSpPr>
          <p:cNvPr id="7" name="TextBox 6">
            <a:extLst>
              <a:ext uri="{FF2B5EF4-FFF2-40B4-BE49-F238E27FC236}">
                <a16:creationId xmlns:a16="http://schemas.microsoft.com/office/drawing/2014/main" id="{6FE0BFB1-CB45-50AD-82E3-1C5BA7EE920D}"/>
              </a:ext>
            </a:extLst>
          </p:cNvPr>
          <p:cNvSpPr txBox="1"/>
          <p:nvPr/>
        </p:nvSpPr>
        <p:spPr>
          <a:xfrm>
            <a:off x="8404412" y="114300"/>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1960393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0"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a:solidFill>
                  <a:schemeClr val="tx1"/>
                </a:solidFill>
                <a:latin typeface="ISHALinkpen Join"/>
                <a:ea typeface="ISHALinkpen Join" panose="03050602040000000000" pitchFamily="66" charset="0"/>
              </a:rPr>
              <a:t>Playtime snacks</a:t>
            </a:r>
            <a:endParaRPr lang="en-GB" sz="2400" b="1">
              <a:solidFill>
                <a:schemeClr val="tx1"/>
              </a:solidFill>
              <a:latin typeface="ISHALinkpen Join" panose="03050602040000000000" pitchFamily="66" charset="0"/>
              <a:ea typeface="ISHALinkpen Join" panose="03050602040000000000" pitchFamily="66" charset="0"/>
            </a:endParaRPr>
          </a:p>
        </p:txBody>
      </p:sp>
      <p:pic>
        <p:nvPicPr>
          <p:cNvPr id="3" name="Picture 2" descr="A poster of food and drinks&#10;&#10;Description automatically generated">
            <a:extLst>
              <a:ext uri="{FF2B5EF4-FFF2-40B4-BE49-F238E27FC236}">
                <a16:creationId xmlns:a16="http://schemas.microsoft.com/office/drawing/2014/main" id="{82A18A4E-34AF-7EB3-D1EA-50D138EB0506}"/>
              </a:ext>
            </a:extLst>
          </p:cNvPr>
          <p:cNvPicPr>
            <a:picLocks noChangeAspect="1"/>
          </p:cNvPicPr>
          <p:nvPr/>
        </p:nvPicPr>
        <p:blipFill>
          <a:blip r:embed="rId3"/>
          <a:stretch>
            <a:fillRect/>
          </a:stretch>
        </p:blipFill>
        <p:spPr>
          <a:xfrm>
            <a:off x="3348842" y="51865"/>
            <a:ext cx="3522517" cy="5143677"/>
          </a:xfrm>
          <a:prstGeom prst="rect">
            <a:avLst/>
          </a:prstGeom>
        </p:spPr>
      </p:pic>
      <p:sp>
        <p:nvSpPr>
          <p:cNvPr id="6" name="TextBox 5">
            <a:extLst>
              <a:ext uri="{FF2B5EF4-FFF2-40B4-BE49-F238E27FC236}">
                <a16:creationId xmlns:a16="http://schemas.microsoft.com/office/drawing/2014/main" id="{350BD72E-40BC-E0EF-6E3F-EDA460D018F4}"/>
              </a:ext>
            </a:extLst>
          </p:cNvPr>
          <p:cNvSpPr txBox="1"/>
          <p:nvPr/>
        </p:nvSpPr>
        <p:spPr>
          <a:xfrm>
            <a:off x="8404412" y="114300"/>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654183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1"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a:solidFill>
                  <a:schemeClr val="tx1"/>
                </a:solidFill>
                <a:latin typeface="ISHALinkpen Join" panose="03050602040000000000" pitchFamily="66" charset="0"/>
                <a:ea typeface="ISHALinkpen Join" panose="03050602040000000000" pitchFamily="66" charset="0"/>
              </a:rPr>
              <a:t>Clubs  </a:t>
            </a:r>
          </a:p>
        </p:txBody>
      </p:sp>
      <p:pic>
        <p:nvPicPr>
          <p:cNvPr id="3074" name="Picture 2" descr="Five benefits of joining a local gardening club - Flowerland Home and Garden  - Iver | Bourne End - Buckinghamshire">
            <a:extLst>
              <a:ext uri="{FF2B5EF4-FFF2-40B4-BE49-F238E27FC236}">
                <a16:creationId xmlns:a16="http://schemas.microsoft.com/office/drawing/2014/main" id="{1FC7606E-4101-FCDD-7D38-C00E2165D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42" y="3430138"/>
            <a:ext cx="2143457" cy="14245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dult Book Club • The City of Brewer, Maine">
            <a:extLst>
              <a:ext uri="{FF2B5EF4-FFF2-40B4-BE49-F238E27FC236}">
                <a16:creationId xmlns:a16="http://schemas.microsoft.com/office/drawing/2014/main" id="{9A90DA40-5E7F-D73B-4B31-24991A143C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0423" y="178342"/>
            <a:ext cx="2212614" cy="145779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1ABDC38-3362-C5BB-7DA7-B28C74566A81}"/>
              </a:ext>
            </a:extLst>
          </p:cNvPr>
          <p:cNvPicPr>
            <a:picLocks noChangeAspect="1"/>
          </p:cNvPicPr>
          <p:nvPr/>
        </p:nvPicPr>
        <p:blipFill>
          <a:blip r:embed="rId5"/>
          <a:stretch>
            <a:fillRect/>
          </a:stretch>
        </p:blipFill>
        <p:spPr>
          <a:xfrm>
            <a:off x="7572525" y="1977359"/>
            <a:ext cx="1304893" cy="1934491"/>
          </a:xfrm>
          <a:prstGeom prst="rect">
            <a:avLst/>
          </a:prstGeom>
        </p:spPr>
      </p:pic>
      <p:pic>
        <p:nvPicPr>
          <p:cNvPr id="10" name="Picture 9">
            <a:extLst>
              <a:ext uri="{FF2B5EF4-FFF2-40B4-BE49-F238E27FC236}">
                <a16:creationId xmlns:a16="http://schemas.microsoft.com/office/drawing/2014/main" id="{F5B41989-708E-A5B0-2B4E-44C05AE86497}"/>
              </a:ext>
            </a:extLst>
          </p:cNvPr>
          <p:cNvPicPr>
            <a:picLocks noChangeAspect="1"/>
          </p:cNvPicPr>
          <p:nvPr/>
        </p:nvPicPr>
        <p:blipFill>
          <a:blip r:embed="rId6"/>
          <a:stretch>
            <a:fillRect/>
          </a:stretch>
        </p:blipFill>
        <p:spPr>
          <a:xfrm>
            <a:off x="3546229" y="305589"/>
            <a:ext cx="1876882" cy="1858390"/>
          </a:xfrm>
          <a:prstGeom prst="rect">
            <a:avLst/>
          </a:prstGeom>
        </p:spPr>
      </p:pic>
      <p:pic>
        <p:nvPicPr>
          <p:cNvPr id="5" name="Picture 4">
            <a:extLst>
              <a:ext uri="{FF2B5EF4-FFF2-40B4-BE49-F238E27FC236}">
                <a16:creationId xmlns:a16="http://schemas.microsoft.com/office/drawing/2014/main" id="{056E9F12-B745-70EE-D498-E0493DAF80C5}"/>
              </a:ext>
            </a:extLst>
          </p:cNvPr>
          <p:cNvPicPr>
            <a:picLocks noChangeAspect="1"/>
          </p:cNvPicPr>
          <p:nvPr/>
        </p:nvPicPr>
        <p:blipFill>
          <a:blip r:embed="rId7"/>
          <a:stretch>
            <a:fillRect/>
          </a:stretch>
        </p:blipFill>
        <p:spPr>
          <a:xfrm>
            <a:off x="166642" y="685012"/>
            <a:ext cx="2451178" cy="1424506"/>
          </a:xfrm>
          <a:prstGeom prst="rect">
            <a:avLst/>
          </a:prstGeom>
        </p:spPr>
      </p:pic>
      <p:pic>
        <p:nvPicPr>
          <p:cNvPr id="7" name="Picture 6">
            <a:extLst>
              <a:ext uri="{FF2B5EF4-FFF2-40B4-BE49-F238E27FC236}">
                <a16:creationId xmlns:a16="http://schemas.microsoft.com/office/drawing/2014/main" id="{33681A10-F91D-72AF-2688-6F6CBC7DA09B}"/>
              </a:ext>
            </a:extLst>
          </p:cNvPr>
          <p:cNvPicPr>
            <a:picLocks noChangeAspect="1"/>
          </p:cNvPicPr>
          <p:nvPr/>
        </p:nvPicPr>
        <p:blipFill>
          <a:blip r:embed="rId8"/>
          <a:stretch>
            <a:fillRect/>
          </a:stretch>
        </p:blipFill>
        <p:spPr>
          <a:xfrm rot="5400000">
            <a:off x="5376261" y="3028083"/>
            <a:ext cx="1965478" cy="1760070"/>
          </a:xfrm>
          <a:prstGeom prst="rect">
            <a:avLst/>
          </a:prstGeom>
        </p:spPr>
      </p:pic>
      <p:pic>
        <p:nvPicPr>
          <p:cNvPr id="11" name="Picture 10">
            <a:extLst>
              <a:ext uri="{FF2B5EF4-FFF2-40B4-BE49-F238E27FC236}">
                <a16:creationId xmlns:a16="http://schemas.microsoft.com/office/drawing/2014/main" id="{EF9B2836-9806-3A6A-9EA5-27A351547EDE}"/>
              </a:ext>
            </a:extLst>
          </p:cNvPr>
          <p:cNvPicPr>
            <a:picLocks noChangeAspect="1"/>
          </p:cNvPicPr>
          <p:nvPr/>
        </p:nvPicPr>
        <p:blipFill>
          <a:blip r:embed="rId9"/>
          <a:stretch>
            <a:fillRect/>
          </a:stretch>
        </p:blipFill>
        <p:spPr>
          <a:xfrm>
            <a:off x="2769639" y="2754170"/>
            <a:ext cx="2249785" cy="1351935"/>
          </a:xfrm>
          <a:prstGeom prst="rect">
            <a:avLst/>
          </a:prstGeom>
        </p:spPr>
      </p:pic>
      <p:sp>
        <p:nvSpPr>
          <p:cNvPr id="6" name="TextBox 5">
            <a:extLst>
              <a:ext uri="{FF2B5EF4-FFF2-40B4-BE49-F238E27FC236}">
                <a16:creationId xmlns:a16="http://schemas.microsoft.com/office/drawing/2014/main" id="{B5B5445C-EC72-6E39-B17D-B61F5E7C3265}"/>
              </a:ext>
            </a:extLst>
          </p:cNvPr>
          <p:cNvSpPr txBox="1"/>
          <p:nvPr/>
        </p:nvSpPr>
        <p:spPr>
          <a:xfrm>
            <a:off x="8595030" y="4468044"/>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608114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0" y="0"/>
            <a:ext cx="9144001" cy="5143500"/>
          </a:xfrm>
          <a:prstGeom prst="rect">
            <a:avLst/>
          </a:prstGeom>
          <a:noFill/>
          <a:ln>
            <a:noFill/>
          </a:ln>
        </p:spPr>
      </p:pic>
      <p:sp>
        <p:nvSpPr>
          <p:cNvPr id="3" name="Rectangle 2"/>
          <p:cNvSpPr/>
          <p:nvPr/>
        </p:nvSpPr>
        <p:spPr>
          <a:xfrm>
            <a:off x="0" y="104153"/>
            <a:ext cx="479618" cy="461665"/>
          </a:xfrm>
          <a:prstGeom prst="rect">
            <a:avLst/>
          </a:prstGeom>
        </p:spPr>
        <p:txBody>
          <a:bodyPr wrap="none">
            <a:spAutoFit/>
          </a:bodyPr>
          <a:lstStyle/>
          <a:p>
            <a:r>
              <a:rPr lang="en" sz="2400" b="1">
                <a:solidFill>
                  <a:schemeClr val="tx1"/>
                </a:solidFill>
                <a:latin typeface="ISHALinkpen Join" panose="03050602040000000000" pitchFamily="66" charset="0"/>
                <a:ea typeface="ISHALinkpen Join" panose="03050602040000000000" pitchFamily="66" charset="0"/>
              </a:rPr>
              <a:t>  </a:t>
            </a:r>
            <a:endParaRPr lang="en-GB" sz="2400" b="1"/>
          </a:p>
        </p:txBody>
      </p:sp>
      <p:sp>
        <p:nvSpPr>
          <p:cNvPr id="5" name="Rectangle 4"/>
          <p:cNvSpPr/>
          <p:nvPr/>
        </p:nvSpPr>
        <p:spPr>
          <a:xfrm>
            <a:off x="0" y="104153"/>
            <a:ext cx="2929007" cy="461665"/>
          </a:xfrm>
          <a:prstGeom prst="rect">
            <a:avLst/>
          </a:prstGeom>
        </p:spPr>
        <p:txBody>
          <a:bodyPr wrap="none">
            <a:spAutoFit/>
          </a:bodyPr>
          <a:lstStyle/>
          <a:p>
            <a:r>
              <a:rPr lang="en" sz="2400" b="1">
                <a:solidFill>
                  <a:schemeClr val="tx1"/>
                </a:solidFill>
                <a:latin typeface="ISHALinkpen Join" panose="03050602040000000000" pitchFamily="66" charset="0"/>
                <a:ea typeface="ISHALinkpen Join" panose="03050602040000000000" pitchFamily="66" charset="0"/>
              </a:rPr>
              <a:t>Online safety   </a:t>
            </a:r>
            <a:endParaRPr lang="en-GB" sz="2400" b="1"/>
          </a:p>
        </p:txBody>
      </p:sp>
      <p:pic>
        <p:nvPicPr>
          <p:cNvPr id="7" name="Picture 6"/>
          <p:cNvPicPr>
            <a:picLocks noChangeAspect="1"/>
          </p:cNvPicPr>
          <p:nvPr/>
        </p:nvPicPr>
        <p:blipFill>
          <a:blip r:embed="rId3"/>
          <a:stretch>
            <a:fillRect/>
          </a:stretch>
        </p:blipFill>
        <p:spPr>
          <a:xfrm>
            <a:off x="2348908" y="772391"/>
            <a:ext cx="4044712" cy="3598717"/>
          </a:xfrm>
          <a:prstGeom prst="rect">
            <a:avLst/>
          </a:prstGeom>
        </p:spPr>
      </p:pic>
      <p:sp>
        <p:nvSpPr>
          <p:cNvPr id="8" name="TextBox 7">
            <a:extLst>
              <a:ext uri="{FF2B5EF4-FFF2-40B4-BE49-F238E27FC236}">
                <a16:creationId xmlns:a16="http://schemas.microsoft.com/office/drawing/2014/main" id="{E584B1DF-DE7B-A396-B020-243147A18337}"/>
              </a:ext>
            </a:extLst>
          </p:cNvPr>
          <p:cNvSpPr txBox="1"/>
          <p:nvPr/>
        </p:nvSpPr>
        <p:spPr>
          <a:xfrm>
            <a:off x="8478371" y="4531659"/>
            <a:ext cx="564776" cy="523220"/>
          </a:xfrm>
          <a:prstGeom prst="rect">
            <a:avLst/>
          </a:prstGeom>
          <a:noFill/>
        </p:spPr>
        <p:txBody>
          <a:bodyPr wrap="square" rtlCol="0">
            <a:spAutoFit/>
          </a:bodyPr>
          <a:lstStyle/>
          <a:p>
            <a:r>
              <a:rPr lang="en-GB" sz="2800" b="1" dirty="0"/>
              <a:t>J</a:t>
            </a:r>
          </a:p>
        </p:txBody>
      </p:sp>
    </p:spTree>
    <p:extLst>
      <p:ext uri="{BB962C8B-B14F-4D97-AF65-F5344CB8AC3E}">
        <p14:creationId xmlns:p14="http://schemas.microsoft.com/office/powerpoint/2010/main" val="3462931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6F163-81FE-AD62-3188-F98DF092609D}"/>
              </a:ext>
            </a:extLst>
          </p:cNvPr>
          <p:cNvSpPr>
            <a:spLocks noGrp="1"/>
          </p:cNvSpPr>
          <p:nvPr>
            <p:ph type="title"/>
          </p:nvPr>
        </p:nvSpPr>
        <p:spPr>
          <a:xfrm>
            <a:off x="163783" y="44985"/>
            <a:ext cx="8520600" cy="572700"/>
          </a:xfrm>
        </p:spPr>
        <p:txBody>
          <a:bodyPr/>
          <a:lstStyle/>
          <a:p>
            <a:r>
              <a:rPr lang="en-GB" dirty="0">
                <a:latin typeface="ISHALinkpen Join" panose="03050602040000000000" pitchFamily="66" charset="0"/>
                <a:ea typeface="ISHALinkpen Join" panose="03050602040000000000" pitchFamily="66" charset="0"/>
              </a:rPr>
              <a:t>Enrichment  </a:t>
            </a:r>
          </a:p>
        </p:txBody>
      </p:sp>
      <p:sp>
        <p:nvSpPr>
          <p:cNvPr id="3" name="TextBox 2">
            <a:extLst>
              <a:ext uri="{FF2B5EF4-FFF2-40B4-BE49-F238E27FC236}">
                <a16:creationId xmlns:a16="http://schemas.microsoft.com/office/drawing/2014/main" id="{7FFE3692-D301-0FB4-D050-6CC001B5CDC7}"/>
              </a:ext>
            </a:extLst>
          </p:cNvPr>
          <p:cNvSpPr txBox="1"/>
          <p:nvPr/>
        </p:nvSpPr>
        <p:spPr>
          <a:xfrm>
            <a:off x="8829490" y="4835723"/>
            <a:ext cx="234360" cy="307777"/>
          </a:xfrm>
          <a:prstGeom prst="rect">
            <a:avLst/>
          </a:prstGeom>
          <a:noFill/>
        </p:spPr>
        <p:txBody>
          <a:bodyPr wrap="none" rtlCol="0">
            <a:spAutoFit/>
          </a:bodyPr>
          <a:lstStyle/>
          <a:p>
            <a:r>
              <a:rPr lang="en-GB" dirty="0"/>
              <a:t>I</a:t>
            </a:r>
          </a:p>
        </p:txBody>
      </p:sp>
      <p:pic>
        <p:nvPicPr>
          <p:cNvPr id="7" name="Picture 6">
            <a:extLst>
              <a:ext uri="{FF2B5EF4-FFF2-40B4-BE49-F238E27FC236}">
                <a16:creationId xmlns:a16="http://schemas.microsoft.com/office/drawing/2014/main" id="{3D8F76F0-B28A-A366-164D-9BBE53B4AA3F}"/>
              </a:ext>
            </a:extLst>
          </p:cNvPr>
          <p:cNvPicPr>
            <a:picLocks noChangeAspect="1"/>
          </p:cNvPicPr>
          <p:nvPr/>
        </p:nvPicPr>
        <p:blipFill>
          <a:blip r:embed="rId2"/>
          <a:stretch>
            <a:fillRect/>
          </a:stretch>
        </p:blipFill>
        <p:spPr>
          <a:xfrm>
            <a:off x="3069087" y="-44985"/>
            <a:ext cx="5700039" cy="5143500"/>
          </a:xfrm>
          <a:prstGeom prst="rect">
            <a:avLst/>
          </a:prstGeom>
        </p:spPr>
      </p:pic>
    </p:spTree>
    <p:extLst>
      <p:ext uri="{BB962C8B-B14F-4D97-AF65-F5344CB8AC3E}">
        <p14:creationId xmlns:p14="http://schemas.microsoft.com/office/powerpoint/2010/main" val="798020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96;p19"/>
          <p:cNvPicPr preferRelativeResize="0"/>
          <p:nvPr/>
        </p:nvPicPr>
        <p:blipFill>
          <a:blip r:embed="rId2">
            <a:alphaModFix/>
          </a:blip>
          <a:stretch>
            <a:fillRect/>
          </a:stretch>
        </p:blipFill>
        <p:spPr>
          <a:xfrm>
            <a:off x="0" y="0"/>
            <a:ext cx="9144001" cy="5143500"/>
          </a:xfrm>
          <a:prstGeom prst="rect">
            <a:avLst/>
          </a:prstGeom>
          <a:noFill/>
          <a:ln>
            <a:noFill/>
          </a:ln>
        </p:spPr>
      </p:pic>
      <p:sp>
        <p:nvSpPr>
          <p:cNvPr id="2" name="Title 1"/>
          <p:cNvSpPr>
            <a:spLocks noGrp="1"/>
          </p:cNvSpPr>
          <p:nvPr>
            <p:ph type="title"/>
          </p:nvPr>
        </p:nvSpPr>
        <p:spPr>
          <a:xfrm>
            <a:off x="0" y="0"/>
            <a:ext cx="8520600" cy="572700"/>
          </a:xfrm>
        </p:spPr>
        <p:txBody>
          <a:bodyPr/>
          <a:lstStyle/>
          <a:p>
            <a:r>
              <a:rPr lang="en-GB" sz="2400" b="1">
                <a:solidFill>
                  <a:schemeClr val="tx1"/>
                </a:solidFill>
                <a:latin typeface="ISHALinkpen Join" panose="03050602040000000000" pitchFamily="66" charset="0"/>
                <a:ea typeface="ISHALinkpen Join" panose="03050602040000000000" pitchFamily="66" charset="0"/>
              </a:rPr>
              <a:t>Communication </a:t>
            </a:r>
          </a:p>
        </p:txBody>
      </p:sp>
      <p:sp>
        <p:nvSpPr>
          <p:cNvPr id="3" name="Text Placeholder 2"/>
          <p:cNvSpPr>
            <a:spLocks noGrp="1"/>
          </p:cNvSpPr>
          <p:nvPr>
            <p:ph type="body" idx="1"/>
          </p:nvPr>
        </p:nvSpPr>
        <p:spPr>
          <a:xfrm>
            <a:off x="254993" y="925647"/>
            <a:ext cx="8520600" cy="3416400"/>
          </a:xfrm>
        </p:spPr>
        <p:txBody>
          <a:bodyPr/>
          <a:lstStyle/>
          <a:p>
            <a:pPr marL="285750" indent="-285750">
              <a:buFont typeface="Arial" panose="020B0604020202020204" pitchFamily="34" charset="0"/>
              <a:buChar char="•"/>
            </a:pPr>
            <a:r>
              <a:rPr lang="en-GB" dirty="0">
                <a:solidFill>
                  <a:schemeClr val="tx1"/>
                </a:solidFill>
                <a:latin typeface="ISHALinkpen Join" panose="03050602040000000000" pitchFamily="66" charset="0"/>
                <a:ea typeface="ISHALinkpen Join" panose="03050602040000000000" pitchFamily="66" charset="0"/>
              </a:rPr>
              <a:t>Curriculum and whole school newsletters, distributed via email.</a:t>
            </a:r>
          </a:p>
          <a:p>
            <a:pPr marL="285750" indent="-285750">
              <a:buFont typeface="Arial" panose="020B0604020202020204" pitchFamily="34" charset="0"/>
              <a:buChar char="•"/>
            </a:pPr>
            <a:r>
              <a:rPr lang="en-GB" dirty="0">
                <a:solidFill>
                  <a:schemeClr val="tx1"/>
                </a:solidFill>
                <a:latin typeface="ISHALinkpen Join" panose="03050602040000000000" pitchFamily="66" charset="0"/>
                <a:ea typeface="ISHALinkpen Join" panose="03050602040000000000" pitchFamily="66" charset="0"/>
              </a:rPr>
              <a:t>Y3 specific letters are also distributed via email.</a:t>
            </a:r>
          </a:p>
          <a:p>
            <a:pPr marL="285750" indent="-285750">
              <a:buFont typeface="Arial" panose="020B0604020202020204" pitchFamily="34" charset="0"/>
              <a:buChar char="•"/>
            </a:pPr>
            <a:r>
              <a:rPr lang="en-GB" dirty="0">
                <a:solidFill>
                  <a:schemeClr val="tx1"/>
                </a:solidFill>
                <a:latin typeface="ISHALinkpen Join" panose="03050602040000000000" pitchFamily="66" charset="0"/>
                <a:ea typeface="ISHALinkpen Join" panose="03050602040000000000" pitchFamily="66" charset="0"/>
              </a:rPr>
              <a:t>Year 3 Twitter Feed (@Year3SouthCamPr) – each class will be tweeting at least once a week!</a:t>
            </a:r>
          </a:p>
          <a:p>
            <a:pPr marL="285750" indent="-285750">
              <a:buFont typeface="Arial" panose="020B0604020202020204" pitchFamily="34" charset="0"/>
              <a:buChar char="•"/>
            </a:pPr>
            <a:r>
              <a:rPr lang="en-GB" dirty="0">
                <a:solidFill>
                  <a:schemeClr val="tx1"/>
                </a:solidFill>
                <a:latin typeface="ISHALinkpen Join" panose="03050602040000000000" pitchFamily="66" charset="0"/>
                <a:ea typeface="ISHALinkpen Join" panose="03050602040000000000" pitchFamily="66" charset="0"/>
              </a:rPr>
              <a:t>Meetings – please liaise directly with the class teacher or check with the school office for availability. </a:t>
            </a:r>
          </a:p>
        </p:txBody>
      </p:sp>
      <p:sp>
        <p:nvSpPr>
          <p:cNvPr id="5" name="TextBox 4">
            <a:extLst>
              <a:ext uri="{FF2B5EF4-FFF2-40B4-BE49-F238E27FC236}">
                <a16:creationId xmlns:a16="http://schemas.microsoft.com/office/drawing/2014/main" id="{A05E5491-6262-EAF0-F563-B6449CB2B7ED}"/>
              </a:ext>
            </a:extLst>
          </p:cNvPr>
          <p:cNvSpPr txBox="1"/>
          <p:nvPr/>
        </p:nvSpPr>
        <p:spPr>
          <a:xfrm>
            <a:off x="8829490" y="4835723"/>
            <a:ext cx="333746" cy="307777"/>
          </a:xfrm>
          <a:prstGeom prst="rect">
            <a:avLst/>
          </a:prstGeom>
          <a:noFill/>
        </p:spPr>
        <p:txBody>
          <a:bodyPr wrap="none" rtlCol="0">
            <a:spAutoFit/>
          </a:bodyPr>
          <a:lstStyle/>
          <a:p>
            <a:r>
              <a:rPr lang="en-GB" dirty="0"/>
              <a:t>M</a:t>
            </a:r>
          </a:p>
        </p:txBody>
      </p:sp>
    </p:spTree>
    <p:extLst>
      <p:ext uri="{BB962C8B-B14F-4D97-AF65-F5344CB8AC3E}">
        <p14:creationId xmlns:p14="http://schemas.microsoft.com/office/powerpoint/2010/main" val="3355191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25"/>
          <p:cNvPicPr preferRelativeResize="0"/>
          <p:nvPr/>
        </p:nvPicPr>
        <p:blipFill>
          <a:blip r:embed="rId3">
            <a:alphaModFix/>
          </a:blip>
          <a:stretch>
            <a:fillRect/>
          </a:stretch>
        </p:blipFill>
        <p:spPr>
          <a:xfrm>
            <a:off x="0" y="0"/>
            <a:ext cx="9144000" cy="5143500"/>
          </a:xfrm>
          <a:prstGeom prst="rect">
            <a:avLst/>
          </a:prstGeom>
          <a:noFill/>
          <a:ln>
            <a:noFill/>
          </a:ln>
        </p:spPr>
      </p:pic>
      <p:sp>
        <p:nvSpPr>
          <p:cNvPr id="139" name="Google Shape;139;p2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solidFill>
                  <a:schemeClr val="tx1"/>
                </a:solidFill>
                <a:latin typeface="ISHALinkpen Join" panose="03050602040000000000" pitchFamily="66" charset="0"/>
                <a:ea typeface="ISHALinkpen Join" panose="03050602040000000000" pitchFamily="66" charset="0"/>
              </a:rPr>
              <a:t>Thank you!</a:t>
            </a:r>
            <a:endParaRPr>
              <a:solidFill>
                <a:schemeClr val="tx1"/>
              </a:solidFill>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a16="http://schemas.microsoft.com/office/drawing/2014/main" id="{D1C41AB8-BD11-C644-646F-AF4E1C807110}"/>
              </a:ext>
            </a:extLst>
          </p:cNvPr>
          <p:cNvSpPr txBox="1"/>
          <p:nvPr/>
        </p:nvSpPr>
        <p:spPr>
          <a:xfrm>
            <a:off x="8829490" y="4835723"/>
            <a:ext cx="333746" cy="307777"/>
          </a:xfrm>
          <a:prstGeom prst="rect">
            <a:avLst/>
          </a:prstGeom>
          <a:noFill/>
        </p:spPr>
        <p:txBody>
          <a:bodyPr wrap="none" rtlCol="0">
            <a:spAutoFit/>
          </a:bodyPr>
          <a:lstStyle/>
          <a:p>
            <a:r>
              <a:rPr lang="en-GB" dirty="0"/>
              <a:t>M</a:t>
            </a:r>
          </a:p>
        </p:txBody>
      </p:sp>
    </p:spTree>
    <p:extLst>
      <p:ext uri="{BB962C8B-B14F-4D97-AF65-F5344CB8AC3E}">
        <p14:creationId xmlns:p14="http://schemas.microsoft.com/office/powerpoint/2010/main" val="383362586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A8B28F14C9BE4898EB8A97B2116287" ma:contentTypeVersion="15" ma:contentTypeDescription="Create a new document." ma:contentTypeScope="" ma:versionID="d40df0565b864d2ddb1f23d699fe457f">
  <xsd:schema xmlns:xsd="http://www.w3.org/2001/XMLSchema" xmlns:xs="http://www.w3.org/2001/XMLSchema" xmlns:p="http://schemas.microsoft.com/office/2006/metadata/properties" xmlns:ns2="9aff471c-cf67-427b-8e88-723968f49624" xmlns:ns3="3996bf7e-9371-474d-a4ac-aca9ef432e79" targetNamespace="http://schemas.microsoft.com/office/2006/metadata/properties" ma:root="true" ma:fieldsID="b08e5c3fc0136e15e57ae360b2f4460b" ns2:_="" ns3:_="">
    <xsd:import namespace="9aff471c-cf67-427b-8e88-723968f49624"/>
    <xsd:import namespace="3996bf7e-9371-474d-a4ac-aca9ef432e7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ff471c-cf67-427b-8e88-723968f496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c901af6-4544-4e62-a120-4d5ae32e11e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96bf7e-9371-474d-a4ac-aca9ef432e7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ec1e879-eb6a-4e12-98d3-341df42faeef}" ma:internalName="TaxCatchAll" ma:showField="CatchAllData" ma:web="3996bf7e-9371-474d-a4ac-aca9ef432e79">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996bf7e-9371-474d-a4ac-aca9ef432e79" xsi:nil="true"/>
    <lcf76f155ced4ddcb4097134ff3c332f xmlns="9aff471c-cf67-427b-8e88-723968f49624">
      <Terms xmlns="http://schemas.microsoft.com/office/infopath/2007/PartnerControls"/>
    </lcf76f155ced4ddcb4097134ff3c332f>
    <SharedWithUsers xmlns="3996bf7e-9371-474d-a4ac-aca9ef432e79">
      <UserInfo>
        <DisplayName>Jess Stodart</DisplayName>
        <AccountId>179</AccountId>
        <AccountType/>
      </UserInfo>
      <UserInfo>
        <DisplayName>Sara Robertson</DisplayName>
        <AccountId>9</AccountId>
        <AccountType/>
      </UserInfo>
    </SharedWithUsers>
  </documentManagement>
</p:properties>
</file>

<file path=customXml/itemProps1.xml><?xml version="1.0" encoding="utf-8"?>
<ds:datastoreItem xmlns:ds="http://schemas.openxmlformats.org/officeDocument/2006/customXml" ds:itemID="{DFDEE589-C8CD-4732-B935-F78C721BB2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ff471c-cf67-427b-8e88-723968f49624"/>
    <ds:schemaRef ds:uri="3996bf7e-9371-474d-a4ac-aca9ef432e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B57803F-4ADB-470D-93CA-5C5DE16D8F89}">
  <ds:schemaRefs>
    <ds:schemaRef ds:uri="http://schemas.microsoft.com/sharepoint/v3/contenttype/forms"/>
  </ds:schemaRefs>
</ds:datastoreItem>
</file>

<file path=customXml/itemProps3.xml><?xml version="1.0" encoding="utf-8"?>
<ds:datastoreItem xmlns:ds="http://schemas.openxmlformats.org/officeDocument/2006/customXml" ds:itemID="{D81AD47D-9E4C-4B45-95D6-1AB711265FCA}">
  <ds:schemaRefs>
    <ds:schemaRef ds:uri="http://schemas.microsoft.com/office/2006/documentManagement/types"/>
    <ds:schemaRef ds:uri="http://schemas.microsoft.com/office/2006/metadata/properties"/>
    <ds:schemaRef ds:uri="http://www.w3.org/XML/1998/namespace"/>
    <ds:schemaRef ds:uri="http://purl.org/dc/elements/1.1/"/>
    <ds:schemaRef ds:uri="http://purl.org/dc/terms/"/>
    <ds:schemaRef ds:uri="http://schemas.microsoft.com/office/infopath/2007/PartnerControls"/>
    <ds:schemaRef ds:uri="http://schemas.openxmlformats.org/package/2006/metadata/core-properties"/>
    <ds:schemaRef ds:uri="3996bf7e-9371-474d-a4ac-aca9ef432e79"/>
    <ds:schemaRef ds:uri="9aff471c-cf67-427b-8e88-723968f49624"/>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584</TotalTime>
  <Words>579</Words>
  <Application>Microsoft Office PowerPoint</Application>
  <PresentationFormat>On-screen Show (16:9)</PresentationFormat>
  <Paragraphs>142</Paragraphs>
  <Slides>20</Slides>
  <Notes>8</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Simple Light</vt:lpstr>
      <vt:lpstr>Welcome to Year 3! </vt:lpstr>
      <vt:lpstr>The Year 3 Team </vt:lpstr>
      <vt:lpstr>Specialist teachers </vt:lpstr>
      <vt:lpstr>PowerPoint Presentation</vt:lpstr>
      <vt:lpstr>PowerPoint Presentation</vt:lpstr>
      <vt:lpstr>PE &amp; Forest School   </vt:lpstr>
      <vt:lpstr>PowerPoint Presentation</vt:lpstr>
      <vt:lpstr>Whole school text </vt:lpstr>
      <vt:lpstr>English</vt:lpstr>
      <vt:lpstr>Maths</vt:lpstr>
      <vt:lpstr>Home Learning   </vt:lpstr>
      <vt:lpstr>Uniform  </vt:lpstr>
      <vt:lpstr>School Lunch</vt:lpstr>
      <vt:lpstr>Packed Lunch</vt:lpstr>
      <vt:lpstr>Playtime snacks</vt:lpstr>
      <vt:lpstr>Clubs  </vt:lpstr>
      <vt:lpstr>PowerPoint Presentation</vt:lpstr>
      <vt:lpstr>Enrichment  </vt:lpstr>
      <vt:lpstr>Communication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Summer Term</dc:title>
  <dc:creator>Sam Fanzo</dc:creator>
  <cp:lastModifiedBy>Ashleigh McGuigan</cp:lastModifiedBy>
  <cp:revision>50</cp:revision>
  <dcterms:modified xsi:type="dcterms:W3CDTF">2024-09-10T11:37:50Z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0x01010063A8B28F14C9BE4898EB8A97B2116287</vt:lpwstr>
  </property>
  <property fmtid="{D5CDD505-2E9C-101B-9397-08002B2CF9AE}" pid="3" name="MediaServiceImageTags">
    <vt:lpwstr/>
  </property>
</Properties>
</file>