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9"/>
  </p:notesMasterIdLst>
  <p:sldIdLst>
    <p:sldId id="256" r:id="rId5"/>
    <p:sldId id="278" r:id="rId6"/>
    <p:sldId id="279" r:id="rId7"/>
    <p:sldId id="280" r:id="rId8"/>
    <p:sldId id="286" r:id="rId9"/>
    <p:sldId id="283" r:id="rId10"/>
    <p:sldId id="284" r:id="rId11"/>
    <p:sldId id="281" r:id="rId12"/>
    <p:sldId id="285" r:id="rId13"/>
    <p:sldId id="282" r:id="rId14"/>
    <p:sldId id="287" r:id="rId15"/>
    <p:sldId id="288" r:id="rId16"/>
    <p:sldId id="289" r:id="rId17"/>
    <p:sldId id="290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D0CE8F2-103C-4EA0-9827-C904100D6BA6}" v="145" dt="2024-09-25T14:03:06.45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20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ian Santos-Lewis" userId="5ab66ac4-9285-4512-9c84-8443ceeac197" providerId="ADAL" clId="{0D0CE8F2-103C-4EA0-9827-C904100D6BA6}"/>
    <pc:docChg chg="undo custSel addSld delSld modSld sldOrd">
      <pc:chgData name="Sian Santos-Lewis" userId="5ab66ac4-9285-4512-9c84-8443ceeac197" providerId="ADAL" clId="{0D0CE8F2-103C-4EA0-9827-C904100D6BA6}" dt="2024-09-25T14:07:19.310" v="2264" actId="26606"/>
      <pc:docMkLst>
        <pc:docMk/>
      </pc:docMkLst>
      <pc:sldChg chg="modSp mod">
        <pc:chgData name="Sian Santos-Lewis" userId="5ab66ac4-9285-4512-9c84-8443ceeac197" providerId="ADAL" clId="{0D0CE8F2-103C-4EA0-9827-C904100D6BA6}" dt="2024-09-25T11:16:47.436" v="51" actId="1076"/>
        <pc:sldMkLst>
          <pc:docMk/>
          <pc:sldMk cId="1063562475" sldId="256"/>
        </pc:sldMkLst>
        <pc:spChg chg="mod">
          <ac:chgData name="Sian Santos-Lewis" userId="5ab66ac4-9285-4512-9c84-8443ceeac197" providerId="ADAL" clId="{0D0CE8F2-103C-4EA0-9827-C904100D6BA6}" dt="2024-09-25T11:16:47.436" v="51" actId="1076"/>
          <ac:spMkLst>
            <pc:docMk/>
            <pc:sldMk cId="1063562475" sldId="256"/>
            <ac:spMk id="2" creationId="{208A6B9F-C8ED-B6AA-6AD6-F75C175E4E41}"/>
          </ac:spMkLst>
        </pc:spChg>
      </pc:sldChg>
      <pc:sldChg chg="del">
        <pc:chgData name="Sian Santos-Lewis" userId="5ab66ac4-9285-4512-9c84-8443ceeac197" providerId="ADAL" clId="{0D0CE8F2-103C-4EA0-9827-C904100D6BA6}" dt="2024-09-25T11:20:46.638" v="148" actId="2696"/>
        <pc:sldMkLst>
          <pc:docMk/>
          <pc:sldMk cId="2115541183" sldId="257"/>
        </pc:sldMkLst>
      </pc:sldChg>
      <pc:sldChg chg="del">
        <pc:chgData name="Sian Santos-Lewis" userId="5ab66ac4-9285-4512-9c84-8443ceeac197" providerId="ADAL" clId="{0D0CE8F2-103C-4EA0-9827-C904100D6BA6}" dt="2024-09-25T11:20:54.551" v="150" actId="2696"/>
        <pc:sldMkLst>
          <pc:docMk/>
          <pc:sldMk cId="93080419" sldId="258"/>
        </pc:sldMkLst>
      </pc:sldChg>
      <pc:sldChg chg="del">
        <pc:chgData name="Sian Santos-Lewis" userId="5ab66ac4-9285-4512-9c84-8443ceeac197" providerId="ADAL" clId="{0D0CE8F2-103C-4EA0-9827-C904100D6BA6}" dt="2024-09-25T11:20:50.210" v="149" actId="2696"/>
        <pc:sldMkLst>
          <pc:docMk/>
          <pc:sldMk cId="295475556" sldId="259"/>
        </pc:sldMkLst>
      </pc:sldChg>
      <pc:sldChg chg="del">
        <pc:chgData name="Sian Santos-Lewis" userId="5ab66ac4-9285-4512-9c84-8443ceeac197" providerId="ADAL" clId="{0D0CE8F2-103C-4EA0-9827-C904100D6BA6}" dt="2024-09-25T11:21:00.449" v="151" actId="2696"/>
        <pc:sldMkLst>
          <pc:docMk/>
          <pc:sldMk cId="4045053648" sldId="260"/>
        </pc:sldMkLst>
      </pc:sldChg>
      <pc:sldChg chg="del">
        <pc:chgData name="Sian Santos-Lewis" userId="5ab66ac4-9285-4512-9c84-8443ceeac197" providerId="ADAL" clId="{0D0CE8F2-103C-4EA0-9827-C904100D6BA6}" dt="2024-09-25T11:21:03.472" v="152" actId="2696"/>
        <pc:sldMkLst>
          <pc:docMk/>
          <pc:sldMk cId="2542735543" sldId="261"/>
        </pc:sldMkLst>
      </pc:sldChg>
      <pc:sldChg chg="del">
        <pc:chgData name="Sian Santos-Lewis" userId="5ab66ac4-9285-4512-9c84-8443ceeac197" providerId="ADAL" clId="{0D0CE8F2-103C-4EA0-9827-C904100D6BA6}" dt="2024-09-25T11:21:06.129" v="153" actId="2696"/>
        <pc:sldMkLst>
          <pc:docMk/>
          <pc:sldMk cId="3980442322" sldId="262"/>
        </pc:sldMkLst>
      </pc:sldChg>
      <pc:sldChg chg="del">
        <pc:chgData name="Sian Santos-Lewis" userId="5ab66ac4-9285-4512-9c84-8443ceeac197" providerId="ADAL" clId="{0D0CE8F2-103C-4EA0-9827-C904100D6BA6}" dt="2024-09-25T11:21:08.797" v="154" actId="2696"/>
        <pc:sldMkLst>
          <pc:docMk/>
          <pc:sldMk cId="1769242595" sldId="264"/>
        </pc:sldMkLst>
      </pc:sldChg>
      <pc:sldChg chg="del">
        <pc:chgData name="Sian Santos-Lewis" userId="5ab66ac4-9285-4512-9c84-8443ceeac197" providerId="ADAL" clId="{0D0CE8F2-103C-4EA0-9827-C904100D6BA6}" dt="2024-09-25T11:21:10.987" v="155" actId="2696"/>
        <pc:sldMkLst>
          <pc:docMk/>
          <pc:sldMk cId="1528171211" sldId="265"/>
        </pc:sldMkLst>
      </pc:sldChg>
      <pc:sldChg chg="del">
        <pc:chgData name="Sian Santos-Lewis" userId="5ab66ac4-9285-4512-9c84-8443ceeac197" providerId="ADAL" clId="{0D0CE8F2-103C-4EA0-9827-C904100D6BA6}" dt="2024-09-25T11:21:13.642" v="156" actId="2696"/>
        <pc:sldMkLst>
          <pc:docMk/>
          <pc:sldMk cId="1447545265" sldId="266"/>
        </pc:sldMkLst>
      </pc:sldChg>
      <pc:sldChg chg="del">
        <pc:chgData name="Sian Santos-Lewis" userId="5ab66ac4-9285-4512-9c84-8443ceeac197" providerId="ADAL" clId="{0D0CE8F2-103C-4EA0-9827-C904100D6BA6}" dt="2024-09-25T11:21:15.996" v="157" actId="2696"/>
        <pc:sldMkLst>
          <pc:docMk/>
          <pc:sldMk cId="3153728143" sldId="267"/>
        </pc:sldMkLst>
      </pc:sldChg>
      <pc:sldChg chg="del">
        <pc:chgData name="Sian Santos-Lewis" userId="5ab66ac4-9285-4512-9c84-8443ceeac197" providerId="ADAL" clId="{0D0CE8F2-103C-4EA0-9827-C904100D6BA6}" dt="2024-09-25T11:21:17.977" v="158" actId="2696"/>
        <pc:sldMkLst>
          <pc:docMk/>
          <pc:sldMk cId="1458393420" sldId="268"/>
        </pc:sldMkLst>
      </pc:sldChg>
      <pc:sldChg chg="del">
        <pc:chgData name="Sian Santos-Lewis" userId="5ab66ac4-9285-4512-9c84-8443ceeac197" providerId="ADAL" clId="{0D0CE8F2-103C-4EA0-9827-C904100D6BA6}" dt="2024-09-25T11:21:20.528" v="159" actId="2696"/>
        <pc:sldMkLst>
          <pc:docMk/>
          <pc:sldMk cId="1071484584" sldId="269"/>
        </pc:sldMkLst>
      </pc:sldChg>
      <pc:sldChg chg="del">
        <pc:chgData name="Sian Santos-Lewis" userId="5ab66ac4-9285-4512-9c84-8443ceeac197" providerId="ADAL" clId="{0D0CE8F2-103C-4EA0-9827-C904100D6BA6}" dt="2024-09-25T11:21:22.706" v="160" actId="2696"/>
        <pc:sldMkLst>
          <pc:docMk/>
          <pc:sldMk cId="3919552779" sldId="270"/>
        </pc:sldMkLst>
      </pc:sldChg>
      <pc:sldChg chg="del">
        <pc:chgData name="Sian Santos-Lewis" userId="5ab66ac4-9285-4512-9c84-8443ceeac197" providerId="ADAL" clId="{0D0CE8F2-103C-4EA0-9827-C904100D6BA6}" dt="2024-09-25T11:21:25.196" v="161" actId="2696"/>
        <pc:sldMkLst>
          <pc:docMk/>
          <pc:sldMk cId="1657709239" sldId="271"/>
        </pc:sldMkLst>
      </pc:sldChg>
      <pc:sldChg chg="del">
        <pc:chgData name="Sian Santos-Lewis" userId="5ab66ac4-9285-4512-9c84-8443ceeac197" providerId="ADAL" clId="{0D0CE8F2-103C-4EA0-9827-C904100D6BA6}" dt="2024-09-25T11:21:27.314" v="162" actId="2696"/>
        <pc:sldMkLst>
          <pc:docMk/>
          <pc:sldMk cId="3235755495" sldId="272"/>
        </pc:sldMkLst>
      </pc:sldChg>
      <pc:sldChg chg="del">
        <pc:chgData name="Sian Santos-Lewis" userId="5ab66ac4-9285-4512-9c84-8443ceeac197" providerId="ADAL" clId="{0D0CE8F2-103C-4EA0-9827-C904100D6BA6}" dt="2024-09-25T11:21:29.940" v="163" actId="2696"/>
        <pc:sldMkLst>
          <pc:docMk/>
          <pc:sldMk cId="1545106601" sldId="273"/>
        </pc:sldMkLst>
      </pc:sldChg>
      <pc:sldChg chg="del">
        <pc:chgData name="Sian Santos-Lewis" userId="5ab66ac4-9285-4512-9c84-8443ceeac197" providerId="ADAL" clId="{0D0CE8F2-103C-4EA0-9827-C904100D6BA6}" dt="2024-09-25T11:21:32.259" v="164" actId="2696"/>
        <pc:sldMkLst>
          <pc:docMk/>
          <pc:sldMk cId="3263768570" sldId="274"/>
        </pc:sldMkLst>
      </pc:sldChg>
      <pc:sldChg chg="del">
        <pc:chgData name="Sian Santos-Lewis" userId="5ab66ac4-9285-4512-9c84-8443ceeac197" providerId="ADAL" clId="{0D0CE8F2-103C-4EA0-9827-C904100D6BA6}" dt="2024-09-25T11:21:34.442" v="165" actId="2696"/>
        <pc:sldMkLst>
          <pc:docMk/>
          <pc:sldMk cId="2338600442" sldId="275"/>
        </pc:sldMkLst>
      </pc:sldChg>
      <pc:sldChg chg="del">
        <pc:chgData name="Sian Santos-Lewis" userId="5ab66ac4-9285-4512-9c84-8443ceeac197" providerId="ADAL" clId="{0D0CE8F2-103C-4EA0-9827-C904100D6BA6}" dt="2024-09-25T11:21:36.581" v="166" actId="2696"/>
        <pc:sldMkLst>
          <pc:docMk/>
          <pc:sldMk cId="1997018338" sldId="276"/>
        </pc:sldMkLst>
      </pc:sldChg>
      <pc:sldChg chg="del">
        <pc:chgData name="Sian Santos-Lewis" userId="5ab66ac4-9285-4512-9c84-8443ceeac197" providerId="ADAL" clId="{0D0CE8F2-103C-4EA0-9827-C904100D6BA6}" dt="2024-09-25T11:21:38.918" v="167" actId="2696"/>
        <pc:sldMkLst>
          <pc:docMk/>
          <pc:sldMk cId="1692330656" sldId="277"/>
        </pc:sldMkLst>
      </pc:sldChg>
      <pc:sldChg chg="addSp delSp modSp new mod setBg">
        <pc:chgData name="Sian Santos-Lewis" userId="5ab66ac4-9285-4512-9c84-8443ceeac197" providerId="ADAL" clId="{0D0CE8F2-103C-4EA0-9827-C904100D6BA6}" dt="2024-09-25T11:20:40.600" v="147" actId="26606"/>
        <pc:sldMkLst>
          <pc:docMk/>
          <pc:sldMk cId="880499643" sldId="278"/>
        </pc:sldMkLst>
        <pc:spChg chg="mod">
          <ac:chgData name="Sian Santos-Lewis" userId="5ab66ac4-9285-4512-9c84-8443ceeac197" providerId="ADAL" clId="{0D0CE8F2-103C-4EA0-9827-C904100D6BA6}" dt="2024-09-25T11:20:40.600" v="147" actId="26606"/>
          <ac:spMkLst>
            <pc:docMk/>
            <pc:sldMk cId="880499643" sldId="278"/>
            <ac:spMk id="2" creationId="{04B178AE-A668-A4AC-8A8E-5A1214FF35F5}"/>
          </ac:spMkLst>
        </pc:spChg>
        <pc:spChg chg="mod ord">
          <ac:chgData name="Sian Santos-Lewis" userId="5ab66ac4-9285-4512-9c84-8443ceeac197" providerId="ADAL" clId="{0D0CE8F2-103C-4EA0-9827-C904100D6BA6}" dt="2024-09-25T11:20:40.600" v="147" actId="26606"/>
          <ac:spMkLst>
            <pc:docMk/>
            <pc:sldMk cId="880499643" sldId="278"/>
            <ac:spMk id="3" creationId="{7BCC18CF-29A7-0776-129B-939422ACF4D7}"/>
          </ac:spMkLst>
        </pc:spChg>
        <pc:spChg chg="add del">
          <ac:chgData name="Sian Santos-Lewis" userId="5ab66ac4-9285-4512-9c84-8443ceeac197" providerId="ADAL" clId="{0D0CE8F2-103C-4EA0-9827-C904100D6BA6}" dt="2024-09-25T11:20:23.754" v="140" actId="26606"/>
          <ac:spMkLst>
            <pc:docMk/>
            <pc:sldMk cId="880499643" sldId="278"/>
            <ac:spMk id="1028" creationId="{3BA513B0-82FF-4F41-8178-885375D1CFB5}"/>
          </ac:spMkLst>
        </pc:spChg>
        <pc:spChg chg="add del">
          <ac:chgData name="Sian Santos-Lewis" userId="5ab66ac4-9285-4512-9c84-8443ceeac197" providerId="ADAL" clId="{0D0CE8F2-103C-4EA0-9827-C904100D6BA6}" dt="2024-09-25T11:20:12.469" v="136" actId="26606"/>
          <ac:spMkLst>
            <pc:docMk/>
            <pc:sldMk cId="880499643" sldId="278"/>
            <ac:spMk id="1031" creationId="{4F7EBAE4-9945-4473-9E34-B2C66EA0F03D}"/>
          </ac:spMkLst>
        </pc:spChg>
        <pc:spChg chg="add del">
          <ac:chgData name="Sian Santos-Lewis" userId="5ab66ac4-9285-4512-9c84-8443ceeac197" providerId="ADAL" clId="{0D0CE8F2-103C-4EA0-9827-C904100D6BA6}" dt="2024-09-25T11:20:12.469" v="136" actId="26606"/>
          <ac:spMkLst>
            <pc:docMk/>
            <pc:sldMk cId="880499643" sldId="278"/>
            <ac:spMk id="1033" creationId="{70BEB1E7-2F88-40BC-B73D-42E5B6F80BFC}"/>
          </ac:spMkLst>
        </pc:spChg>
        <pc:spChg chg="add del">
          <ac:chgData name="Sian Santos-Lewis" userId="5ab66ac4-9285-4512-9c84-8443ceeac197" providerId="ADAL" clId="{0D0CE8F2-103C-4EA0-9827-C904100D6BA6}" dt="2024-09-25T11:20:12.469" v="136" actId="26606"/>
          <ac:spMkLst>
            <pc:docMk/>
            <pc:sldMk cId="880499643" sldId="278"/>
            <ac:spMk id="1035" creationId="{A7B99495-F43F-4D80-A44F-2CB4764EB90B}"/>
          </ac:spMkLst>
        </pc:spChg>
        <pc:spChg chg="add del">
          <ac:chgData name="Sian Santos-Lewis" userId="5ab66ac4-9285-4512-9c84-8443ceeac197" providerId="ADAL" clId="{0D0CE8F2-103C-4EA0-9827-C904100D6BA6}" dt="2024-09-25T11:20:27.313" v="142" actId="26606"/>
          <ac:spMkLst>
            <pc:docMk/>
            <pc:sldMk cId="880499643" sldId="278"/>
            <ac:spMk id="1039" creationId="{7FF47CB7-972F-479F-A36D-9E72D26EC8DA}"/>
          </ac:spMkLst>
        </pc:spChg>
        <pc:spChg chg="add del">
          <ac:chgData name="Sian Santos-Lewis" userId="5ab66ac4-9285-4512-9c84-8443ceeac197" providerId="ADAL" clId="{0D0CE8F2-103C-4EA0-9827-C904100D6BA6}" dt="2024-09-25T11:20:27.313" v="142" actId="26606"/>
          <ac:spMkLst>
            <pc:docMk/>
            <pc:sldMk cId="880499643" sldId="278"/>
            <ac:spMk id="1040" creationId="{0D153B68-5844-490D-8E67-F616D6D721CA}"/>
          </ac:spMkLst>
        </pc:spChg>
        <pc:spChg chg="add del">
          <ac:chgData name="Sian Santos-Lewis" userId="5ab66ac4-9285-4512-9c84-8443ceeac197" providerId="ADAL" clId="{0D0CE8F2-103C-4EA0-9827-C904100D6BA6}" dt="2024-09-25T11:20:27.313" v="142" actId="26606"/>
          <ac:spMkLst>
            <pc:docMk/>
            <pc:sldMk cId="880499643" sldId="278"/>
            <ac:spMk id="1041" creationId="{9A0D773F-7A7D-4DBB-9DEA-86BB8B8F4BC8}"/>
          </ac:spMkLst>
        </pc:spChg>
        <pc:spChg chg="add del">
          <ac:chgData name="Sian Santos-Lewis" userId="5ab66ac4-9285-4512-9c84-8443ceeac197" providerId="ADAL" clId="{0D0CE8F2-103C-4EA0-9827-C904100D6BA6}" dt="2024-09-25T11:20:35.972" v="144" actId="26606"/>
          <ac:spMkLst>
            <pc:docMk/>
            <pc:sldMk cId="880499643" sldId="278"/>
            <ac:spMk id="1043" creationId="{45D37F4E-DDB4-456B-97E0-9937730A039F}"/>
          </ac:spMkLst>
        </pc:spChg>
        <pc:spChg chg="add del">
          <ac:chgData name="Sian Santos-Lewis" userId="5ab66ac4-9285-4512-9c84-8443ceeac197" providerId="ADAL" clId="{0D0CE8F2-103C-4EA0-9827-C904100D6BA6}" dt="2024-09-25T11:20:35.972" v="144" actId="26606"/>
          <ac:spMkLst>
            <pc:docMk/>
            <pc:sldMk cId="880499643" sldId="278"/>
            <ac:spMk id="1044" creationId="{B2DD41CD-8F47-4F56-AD12-4E2FF7696987}"/>
          </ac:spMkLst>
        </pc:spChg>
        <pc:spChg chg="add del">
          <ac:chgData name="Sian Santos-Lewis" userId="5ab66ac4-9285-4512-9c84-8443ceeac197" providerId="ADAL" clId="{0D0CE8F2-103C-4EA0-9827-C904100D6BA6}" dt="2024-09-25T11:20:40.587" v="146" actId="26606"/>
          <ac:spMkLst>
            <pc:docMk/>
            <pc:sldMk cId="880499643" sldId="278"/>
            <ac:spMk id="1047" creationId="{C3420C89-0B09-4632-A4AF-3971D08BF7A8}"/>
          </ac:spMkLst>
        </pc:spChg>
        <pc:spChg chg="add del">
          <ac:chgData name="Sian Santos-Lewis" userId="5ab66ac4-9285-4512-9c84-8443ceeac197" providerId="ADAL" clId="{0D0CE8F2-103C-4EA0-9827-C904100D6BA6}" dt="2024-09-25T11:20:40.587" v="146" actId="26606"/>
          <ac:spMkLst>
            <pc:docMk/>
            <pc:sldMk cId="880499643" sldId="278"/>
            <ac:spMk id="1048" creationId="{4E5CBA61-BF74-40B4-A3A8-366BBA626CCF}"/>
          </ac:spMkLst>
        </pc:spChg>
        <pc:grpChg chg="add del">
          <ac:chgData name="Sian Santos-Lewis" userId="5ab66ac4-9285-4512-9c84-8443ceeac197" providerId="ADAL" clId="{0D0CE8F2-103C-4EA0-9827-C904100D6BA6}" dt="2024-09-25T11:20:23.754" v="140" actId="26606"/>
          <ac:grpSpMkLst>
            <pc:docMk/>
            <pc:sldMk cId="880499643" sldId="278"/>
            <ac:grpSpMk id="1029" creationId="{93DB8501-F9F2-4ACD-B56A-9019CD5006D6}"/>
          </ac:grpSpMkLst>
        </pc:grpChg>
        <pc:grpChg chg="add del">
          <ac:chgData name="Sian Santos-Lewis" userId="5ab66ac4-9285-4512-9c84-8443ceeac197" providerId="ADAL" clId="{0D0CE8F2-103C-4EA0-9827-C904100D6BA6}" dt="2024-09-25T11:20:40.587" v="146" actId="26606"/>
          <ac:grpSpMkLst>
            <pc:docMk/>
            <pc:sldMk cId="880499643" sldId="278"/>
            <ac:grpSpMk id="1049" creationId="{AC27E70C-5470-4262-B9CE-AE52C51CF4C1}"/>
          </ac:grpSpMkLst>
        </pc:grpChg>
        <pc:grpChg chg="add del">
          <ac:chgData name="Sian Santos-Lewis" userId="5ab66ac4-9285-4512-9c84-8443ceeac197" providerId="ADAL" clId="{0D0CE8F2-103C-4EA0-9827-C904100D6BA6}" dt="2024-09-25T11:20:40.587" v="146" actId="26606"/>
          <ac:grpSpMkLst>
            <pc:docMk/>
            <pc:sldMk cId="880499643" sldId="278"/>
            <ac:grpSpMk id="1050" creationId="{E27AF472-EAE3-4572-AB69-B92BD10DBC6D}"/>
          </ac:grpSpMkLst>
        </pc:grpChg>
        <pc:picChg chg="add mod ord">
          <ac:chgData name="Sian Santos-Lewis" userId="5ab66ac4-9285-4512-9c84-8443ceeac197" providerId="ADAL" clId="{0D0CE8F2-103C-4EA0-9827-C904100D6BA6}" dt="2024-09-25T11:20:40.600" v="147" actId="26606"/>
          <ac:picMkLst>
            <pc:docMk/>
            <pc:sldMk cId="880499643" sldId="278"/>
            <ac:picMk id="1026" creationId="{4509BF55-9E7E-987A-5489-38275B821D5D}"/>
          </ac:picMkLst>
        </pc:picChg>
      </pc:sldChg>
      <pc:sldChg chg="addSp delSp modSp new mod setBg">
        <pc:chgData name="Sian Santos-Lewis" userId="5ab66ac4-9285-4512-9c84-8443ceeac197" providerId="ADAL" clId="{0D0CE8F2-103C-4EA0-9827-C904100D6BA6}" dt="2024-09-25T11:26:48.280" v="311" actId="20577"/>
        <pc:sldMkLst>
          <pc:docMk/>
          <pc:sldMk cId="2356966191" sldId="279"/>
        </pc:sldMkLst>
        <pc:spChg chg="mod">
          <ac:chgData name="Sian Santos-Lewis" userId="5ab66ac4-9285-4512-9c84-8443ceeac197" providerId="ADAL" clId="{0D0CE8F2-103C-4EA0-9827-C904100D6BA6}" dt="2024-09-25T11:24:51.713" v="256" actId="26606"/>
          <ac:spMkLst>
            <pc:docMk/>
            <pc:sldMk cId="2356966191" sldId="279"/>
            <ac:spMk id="2" creationId="{F52B5FDF-35C8-30C1-AEA4-6AEF661771E3}"/>
          </ac:spMkLst>
        </pc:spChg>
        <pc:spChg chg="del mod">
          <ac:chgData name="Sian Santos-Lewis" userId="5ab66ac4-9285-4512-9c84-8443ceeac197" providerId="ADAL" clId="{0D0CE8F2-103C-4EA0-9827-C904100D6BA6}" dt="2024-09-25T11:23:20.811" v="246" actId="26606"/>
          <ac:spMkLst>
            <pc:docMk/>
            <pc:sldMk cId="2356966191" sldId="279"/>
            <ac:spMk id="3" creationId="{E076784E-2F35-157D-9D55-4F7A43FB176D}"/>
          </ac:spMkLst>
        </pc:spChg>
        <pc:spChg chg="add del">
          <ac:chgData name="Sian Santos-Lewis" userId="5ab66ac4-9285-4512-9c84-8443ceeac197" providerId="ADAL" clId="{0D0CE8F2-103C-4EA0-9827-C904100D6BA6}" dt="2024-09-25T11:24:51.713" v="256" actId="26606"/>
          <ac:spMkLst>
            <pc:docMk/>
            <pc:sldMk cId="2356966191" sldId="279"/>
            <ac:spMk id="9" creationId="{C05CBC3C-2E5A-4839-8B9B-2E5A6ADF0F58}"/>
          </ac:spMkLst>
        </pc:spChg>
        <pc:spChg chg="add del">
          <ac:chgData name="Sian Santos-Lewis" userId="5ab66ac4-9285-4512-9c84-8443ceeac197" providerId="ADAL" clId="{0D0CE8F2-103C-4EA0-9827-C904100D6BA6}" dt="2024-09-25T11:24:51.713" v="256" actId="26606"/>
          <ac:spMkLst>
            <pc:docMk/>
            <pc:sldMk cId="2356966191" sldId="279"/>
            <ac:spMk id="11" creationId="{DB5B423A-57CC-4C58-AA26-8E2E862B03A0}"/>
          </ac:spMkLst>
        </pc:spChg>
        <pc:spChg chg="add del">
          <ac:chgData name="Sian Santos-Lewis" userId="5ab66ac4-9285-4512-9c84-8443ceeac197" providerId="ADAL" clId="{0D0CE8F2-103C-4EA0-9827-C904100D6BA6}" dt="2024-09-25T11:24:32.565" v="249" actId="26606"/>
          <ac:spMkLst>
            <pc:docMk/>
            <pc:sldMk cId="2356966191" sldId="279"/>
            <ac:spMk id="2055" creationId="{D009D6D5-DAC2-4A8B-A17A-E206B9012D09}"/>
          </ac:spMkLst>
        </pc:spChg>
        <pc:spChg chg="add del">
          <ac:chgData name="Sian Santos-Lewis" userId="5ab66ac4-9285-4512-9c84-8443ceeac197" providerId="ADAL" clId="{0D0CE8F2-103C-4EA0-9827-C904100D6BA6}" dt="2024-09-25T11:24:41.019" v="251" actId="26606"/>
          <ac:spMkLst>
            <pc:docMk/>
            <pc:sldMk cId="2356966191" sldId="279"/>
            <ac:spMk id="2057" creationId="{E81BF4F6-F2CF-4984-9D14-D6966D92F99F}"/>
          </ac:spMkLst>
        </pc:spChg>
        <pc:spChg chg="add del">
          <ac:chgData name="Sian Santos-Lewis" userId="5ab66ac4-9285-4512-9c84-8443ceeac197" providerId="ADAL" clId="{0D0CE8F2-103C-4EA0-9827-C904100D6BA6}" dt="2024-09-25T11:24:41.019" v="251" actId="26606"/>
          <ac:spMkLst>
            <pc:docMk/>
            <pc:sldMk cId="2356966191" sldId="279"/>
            <ac:spMk id="2058" creationId="{C0763A76-9F1C-4FC5-82B7-DD475DA461B2}"/>
          </ac:spMkLst>
        </pc:spChg>
        <pc:spChg chg="add del">
          <ac:chgData name="Sian Santos-Lewis" userId="5ab66ac4-9285-4512-9c84-8443ceeac197" providerId="ADAL" clId="{0D0CE8F2-103C-4EA0-9827-C904100D6BA6}" dt="2024-09-25T11:24:47.662" v="253" actId="26606"/>
          <ac:spMkLst>
            <pc:docMk/>
            <pc:sldMk cId="2356966191" sldId="279"/>
            <ac:spMk id="2060" creationId="{362810D9-2C5A-477D-949C-C191895477F3}"/>
          </ac:spMkLst>
        </pc:spChg>
        <pc:spChg chg="add del">
          <ac:chgData name="Sian Santos-Lewis" userId="5ab66ac4-9285-4512-9c84-8443ceeac197" providerId="ADAL" clId="{0D0CE8F2-103C-4EA0-9827-C904100D6BA6}" dt="2024-09-25T11:24:47.662" v="253" actId="26606"/>
          <ac:spMkLst>
            <pc:docMk/>
            <pc:sldMk cId="2356966191" sldId="279"/>
            <ac:spMk id="2061" creationId="{081E4A58-353D-44AE-B2FC-2A74E2E400F7}"/>
          </ac:spMkLst>
        </pc:spChg>
        <pc:spChg chg="add del">
          <ac:chgData name="Sian Santos-Lewis" userId="5ab66ac4-9285-4512-9c84-8443ceeac197" providerId="ADAL" clId="{0D0CE8F2-103C-4EA0-9827-C904100D6BA6}" dt="2024-09-25T11:24:51.646" v="255" actId="26606"/>
          <ac:spMkLst>
            <pc:docMk/>
            <pc:sldMk cId="2356966191" sldId="279"/>
            <ac:spMk id="2063" creationId="{C0763A76-9F1C-4FC5-82B7-DD475DA461B2}"/>
          </ac:spMkLst>
        </pc:spChg>
        <pc:spChg chg="add del">
          <ac:chgData name="Sian Santos-Lewis" userId="5ab66ac4-9285-4512-9c84-8443ceeac197" providerId="ADAL" clId="{0D0CE8F2-103C-4EA0-9827-C904100D6BA6}" dt="2024-09-25T11:24:51.646" v="255" actId="26606"/>
          <ac:spMkLst>
            <pc:docMk/>
            <pc:sldMk cId="2356966191" sldId="279"/>
            <ac:spMk id="2064" creationId="{E81BF4F6-F2CF-4984-9D14-D6966D92F99F}"/>
          </ac:spMkLst>
        </pc:spChg>
        <pc:spChg chg="add">
          <ac:chgData name="Sian Santos-Lewis" userId="5ab66ac4-9285-4512-9c84-8443ceeac197" providerId="ADAL" clId="{0D0CE8F2-103C-4EA0-9827-C904100D6BA6}" dt="2024-09-25T11:24:51.713" v="256" actId="26606"/>
          <ac:spMkLst>
            <pc:docMk/>
            <pc:sldMk cId="2356966191" sldId="279"/>
            <ac:spMk id="2066" creationId="{3BA513B0-82FF-4F41-8178-885375D1CFB5}"/>
          </ac:spMkLst>
        </pc:spChg>
        <pc:grpChg chg="add">
          <ac:chgData name="Sian Santos-Lewis" userId="5ab66ac4-9285-4512-9c84-8443ceeac197" providerId="ADAL" clId="{0D0CE8F2-103C-4EA0-9827-C904100D6BA6}" dt="2024-09-25T11:24:51.713" v="256" actId="26606"/>
          <ac:grpSpMkLst>
            <pc:docMk/>
            <pc:sldMk cId="2356966191" sldId="279"/>
            <ac:grpSpMk id="2067" creationId="{93DB8501-F9F2-4ACD-B56A-9019CD5006D6}"/>
          </ac:grpSpMkLst>
        </pc:grpChg>
        <pc:graphicFrameChg chg="add mod ord modGraphic">
          <ac:chgData name="Sian Santos-Lewis" userId="5ab66ac4-9285-4512-9c84-8443ceeac197" providerId="ADAL" clId="{0D0CE8F2-103C-4EA0-9827-C904100D6BA6}" dt="2024-09-25T11:26:48.280" v="311" actId="20577"/>
          <ac:graphicFrameMkLst>
            <pc:docMk/>
            <pc:sldMk cId="2356966191" sldId="279"/>
            <ac:graphicFrameMk id="5" creationId="{CC15C39A-EA4D-D9F3-8F65-2A822A8A3933}"/>
          </ac:graphicFrameMkLst>
        </pc:graphicFrameChg>
        <pc:picChg chg="add mod ord">
          <ac:chgData name="Sian Santos-Lewis" userId="5ab66ac4-9285-4512-9c84-8443ceeac197" providerId="ADAL" clId="{0D0CE8F2-103C-4EA0-9827-C904100D6BA6}" dt="2024-09-25T11:24:51.713" v="256" actId="26606"/>
          <ac:picMkLst>
            <pc:docMk/>
            <pc:sldMk cId="2356966191" sldId="279"/>
            <ac:picMk id="2050" creationId="{5FE31521-DE50-BFE4-7746-8883A7332017}"/>
          </ac:picMkLst>
        </pc:picChg>
      </pc:sldChg>
      <pc:sldChg chg="addSp delSp modSp new mod setBg">
        <pc:chgData name="Sian Santos-Lewis" userId="5ab66ac4-9285-4512-9c84-8443ceeac197" providerId="ADAL" clId="{0D0CE8F2-103C-4EA0-9827-C904100D6BA6}" dt="2024-09-25T11:32:07.013" v="390" actId="27636"/>
        <pc:sldMkLst>
          <pc:docMk/>
          <pc:sldMk cId="625401481" sldId="280"/>
        </pc:sldMkLst>
        <pc:spChg chg="mod">
          <ac:chgData name="Sian Santos-Lewis" userId="5ab66ac4-9285-4512-9c84-8443ceeac197" providerId="ADAL" clId="{0D0CE8F2-103C-4EA0-9827-C904100D6BA6}" dt="2024-09-25T11:31:21.990" v="372" actId="26606"/>
          <ac:spMkLst>
            <pc:docMk/>
            <pc:sldMk cId="625401481" sldId="280"/>
            <ac:spMk id="2" creationId="{04F511B6-8D69-4726-C10E-039A1269DCF2}"/>
          </ac:spMkLst>
        </pc:spChg>
        <pc:spChg chg="mod">
          <ac:chgData name="Sian Santos-Lewis" userId="5ab66ac4-9285-4512-9c84-8443ceeac197" providerId="ADAL" clId="{0D0CE8F2-103C-4EA0-9827-C904100D6BA6}" dt="2024-09-25T11:32:07.013" v="390" actId="27636"/>
          <ac:spMkLst>
            <pc:docMk/>
            <pc:sldMk cId="625401481" sldId="280"/>
            <ac:spMk id="3" creationId="{5053E8C2-1B26-1A91-472B-A03BB2D92CFA}"/>
          </ac:spMkLst>
        </pc:spChg>
        <pc:spChg chg="add del">
          <ac:chgData name="Sian Santos-Lewis" userId="5ab66ac4-9285-4512-9c84-8443ceeac197" providerId="ADAL" clId="{0D0CE8F2-103C-4EA0-9827-C904100D6BA6}" dt="2024-09-25T11:29:43.144" v="363" actId="478"/>
          <ac:spMkLst>
            <pc:docMk/>
            <pc:sldMk cId="625401481" sldId="280"/>
            <ac:spMk id="4" creationId="{6A28C355-CEB6-3884-5C0D-656DEB947DFC}"/>
          </ac:spMkLst>
        </pc:spChg>
        <pc:spChg chg="add del">
          <ac:chgData name="Sian Santos-Lewis" userId="5ab66ac4-9285-4512-9c84-8443ceeac197" providerId="ADAL" clId="{0D0CE8F2-103C-4EA0-9827-C904100D6BA6}" dt="2024-09-25T11:30:11.622" v="365" actId="478"/>
          <ac:spMkLst>
            <pc:docMk/>
            <pc:sldMk cId="625401481" sldId="280"/>
            <ac:spMk id="5" creationId="{F1925DBE-1E4F-EF7E-181E-5A9759FF4E4E}"/>
          </ac:spMkLst>
        </pc:spChg>
        <pc:spChg chg="add del">
          <ac:chgData name="Sian Santos-Lewis" userId="5ab66ac4-9285-4512-9c84-8443ceeac197" providerId="ADAL" clId="{0D0CE8F2-103C-4EA0-9827-C904100D6BA6}" dt="2024-09-25T11:31:06.759" v="369" actId="26606"/>
          <ac:spMkLst>
            <pc:docMk/>
            <pc:sldMk cId="625401481" sldId="280"/>
            <ac:spMk id="12" creationId="{F13C74B1-5B17-4795-BED0-7140497B445A}"/>
          </ac:spMkLst>
        </pc:spChg>
        <pc:spChg chg="add del">
          <ac:chgData name="Sian Santos-Lewis" userId="5ab66ac4-9285-4512-9c84-8443ceeac197" providerId="ADAL" clId="{0D0CE8F2-103C-4EA0-9827-C904100D6BA6}" dt="2024-09-25T11:31:06.759" v="369" actId="26606"/>
          <ac:spMkLst>
            <pc:docMk/>
            <pc:sldMk cId="625401481" sldId="280"/>
            <ac:spMk id="14" creationId="{D4974D33-8DC5-464E-8C6D-BE58F0669C17}"/>
          </ac:spMkLst>
        </pc:spChg>
        <pc:spChg chg="add del">
          <ac:chgData name="Sian Santos-Lewis" userId="5ab66ac4-9285-4512-9c84-8443ceeac197" providerId="ADAL" clId="{0D0CE8F2-103C-4EA0-9827-C904100D6BA6}" dt="2024-09-25T11:31:21.963" v="371" actId="26606"/>
          <ac:spMkLst>
            <pc:docMk/>
            <pc:sldMk cId="625401481" sldId="280"/>
            <ac:spMk id="16" creationId="{45D37F4E-DDB4-456B-97E0-9937730A039F}"/>
          </ac:spMkLst>
        </pc:spChg>
        <pc:spChg chg="add del">
          <ac:chgData name="Sian Santos-Lewis" userId="5ab66ac4-9285-4512-9c84-8443ceeac197" providerId="ADAL" clId="{0D0CE8F2-103C-4EA0-9827-C904100D6BA6}" dt="2024-09-25T11:31:21.963" v="371" actId="26606"/>
          <ac:spMkLst>
            <pc:docMk/>
            <pc:sldMk cId="625401481" sldId="280"/>
            <ac:spMk id="17" creationId="{B2DD41CD-8F47-4F56-AD12-4E2FF7696987}"/>
          </ac:spMkLst>
        </pc:spChg>
        <pc:spChg chg="add">
          <ac:chgData name="Sian Santos-Lewis" userId="5ab66ac4-9285-4512-9c84-8443ceeac197" providerId="ADAL" clId="{0D0CE8F2-103C-4EA0-9827-C904100D6BA6}" dt="2024-09-25T11:31:21.990" v="372" actId="26606"/>
          <ac:spMkLst>
            <pc:docMk/>
            <pc:sldMk cId="625401481" sldId="280"/>
            <ac:spMk id="18" creationId="{4CBF9756-6AC8-4C65-84DF-56FBFFA1D873}"/>
          </ac:spMkLst>
        </pc:spChg>
        <pc:spChg chg="add">
          <ac:chgData name="Sian Santos-Lewis" userId="5ab66ac4-9285-4512-9c84-8443ceeac197" providerId="ADAL" clId="{0D0CE8F2-103C-4EA0-9827-C904100D6BA6}" dt="2024-09-25T11:31:21.990" v="372" actId="26606"/>
          <ac:spMkLst>
            <pc:docMk/>
            <pc:sldMk cId="625401481" sldId="280"/>
            <ac:spMk id="19" creationId="{6A84B152-3496-4C52-AF08-97AFFC09DD2C}"/>
          </ac:spMkLst>
        </pc:spChg>
        <pc:spChg chg="add">
          <ac:chgData name="Sian Santos-Lewis" userId="5ab66ac4-9285-4512-9c84-8443ceeac197" providerId="ADAL" clId="{0D0CE8F2-103C-4EA0-9827-C904100D6BA6}" dt="2024-09-25T11:31:21.990" v="372" actId="26606"/>
          <ac:spMkLst>
            <pc:docMk/>
            <pc:sldMk cId="625401481" sldId="280"/>
            <ac:spMk id="20" creationId="{2D385988-EAAF-4C27-AF8A-2BFBECAF3D4F}"/>
          </ac:spMkLst>
        </pc:spChg>
        <pc:spChg chg="add">
          <ac:chgData name="Sian Santos-Lewis" userId="5ab66ac4-9285-4512-9c84-8443ceeac197" providerId="ADAL" clId="{0D0CE8F2-103C-4EA0-9827-C904100D6BA6}" dt="2024-09-25T11:31:21.990" v="372" actId="26606"/>
          <ac:spMkLst>
            <pc:docMk/>
            <pc:sldMk cId="625401481" sldId="280"/>
            <ac:spMk id="21" creationId="{6B2ADB95-0FA3-4BD7-A8AC-89D014A83E5B}"/>
          </ac:spMkLst>
        </pc:spChg>
        <pc:spChg chg="add">
          <ac:chgData name="Sian Santos-Lewis" userId="5ab66ac4-9285-4512-9c84-8443ceeac197" providerId="ADAL" clId="{0D0CE8F2-103C-4EA0-9827-C904100D6BA6}" dt="2024-09-25T11:31:21.990" v="372" actId="26606"/>
          <ac:spMkLst>
            <pc:docMk/>
            <pc:sldMk cId="625401481" sldId="280"/>
            <ac:spMk id="23" creationId="{C924DBCE-E731-4B22-8181-A39C1D86276C}"/>
          </ac:spMkLst>
        </pc:spChg>
        <pc:spChg chg="add">
          <ac:chgData name="Sian Santos-Lewis" userId="5ab66ac4-9285-4512-9c84-8443ceeac197" providerId="ADAL" clId="{0D0CE8F2-103C-4EA0-9827-C904100D6BA6}" dt="2024-09-25T11:31:21.990" v="372" actId="26606"/>
          <ac:spMkLst>
            <pc:docMk/>
            <pc:sldMk cId="625401481" sldId="280"/>
            <ac:spMk id="24" creationId="{B621D332-7329-4994-8836-C429A51B7549}"/>
          </ac:spMkLst>
        </pc:spChg>
        <pc:spChg chg="add">
          <ac:chgData name="Sian Santos-Lewis" userId="5ab66ac4-9285-4512-9c84-8443ceeac197" providerId="ADAL" clId="{0D0CE8F2-103C-4EA0-9827-C904100D6BA6}" dt="2024-09-25T11:31:21.990" v="372" actId="26606"/>
          <ac:spMkLst>
            <pc:docMk/>
            <pc:sldMk cId="625401481" sldId="280"/>
            <ac:spMk id="26" creationId="{2D20F754-35A9-4508-BE3C-C59996D1437B}"/>
          </ac:spMkLst>
        </pc:spChg>
        <pc:picChg chg="add mod">
          <ac:chgData name="Sian Santos-Lewis" userId="5ab66ac4-9285-4512-9c84-8443ceeac197" providerId="ADAL" clId="{0D0CE8F2-103C-4EA0-9827-C904100D6BA6}" dt="2024-09-25T11:31:21.990" v="372" actId="26606"/>
          <ac:picMkLst>
            <pc:docMk/>
            <pc:sldMk cId="625401481" sldId="280"/>
            <ac:picMk id="7" creationId="{166028CF-9598-210D-AFDD-8B741D4D9E32}"/>
          </ac:picMkLst>
        </pc:picChg>
        <pc:cxnChg chg="add">
          <ac:chgData name="Sian Santos-Lewis" userId="5ab66ac4-9285-4512-9c84-8443ceeac197" providerId="ADAL" clId="{0D0CE8F2-103C-4EA0-9827-C904100D6BA6}" dt="2024-09-25T11:31:21.990" v="372" actId="26606"/>
          <ac:cxnSpMkLst>
            <pc:docMk/>
            <pc:sldMk cId="625401481" sldId="280"/>
            <ac:cxnSpMk id="22" creationId="{43621FD4-D14D-45D5-9A57-9A2DE5EA59C0}"/>
          </ac:cxnSpMkLst>
        </pc:cxnChg>
      </pc:sldChg>
      <pc:sldChg chg="addSp delSp modSp new mod setBg">
        <pc:chgData name="Sian Santos-Lewis" userId="5ab66ac4-9285-4512-9c84-8443ceeac197" providerId="ADAL" clId="{0D0CE8F2-103C-4EA0-9827-C904100D6BA6}" dt="2024-09-25T11:37:27.966" v="614" actId="26606"/>
        <pc:sldMkLst>
          <pc:docMk/>
          <pc:sldMk cId="2575483793" sldId="281"/>
        </pc:sldMkLst>
        <pc:spChg chg="mod">
          <ac:chgData name="Sian Santos-Lewis" userId="5ab66ac4-9285-4512-9c84-8443ceeac197" providerId="ADAL" clId="{0D0CE8F2-103C-4EA0-9827-C904100D6BA6}" dt="2024-09-25T11:37:27.966" v="614" actId="26606"/>
          <ac:spMkLst>
            <pc:docMk/>
            <pc:sldMk cId="2575483793" sldId="281"/>
            <ac:spMk id="2" creationId="{62183678-67CC-0B9A-6F4D-4DA355ACA2BC}"/>
          </ac:spMkLst>
        </pc:spChg>
        <pc:spChg chg="mod ord">
          <ac:chgData name="Sian Santos-Lewis" userId="5ab66ac4-9285-4512-9c84-8443ceeac197" providerId="ADAL" clId="{0D0CE8F2-103C-4EA0-9827-C904100D6BA6}" dt="2024-09-25T11:37:27.966" v="614" actId="26606"/>
          <ac:spMkLst>
            <pc:docMk/>
            <pc:sldMk cId="2575483793" sldId="281"/>
            <ac:spMk id="3" creationId="{585CD0AC-434B-8C30-DABC-7E87934A1732}"/>
          </ac:spMkLst>
        </pc:spChg>
        <pc:spChg chg="add del">
          <ac:chgData name="Sian Santos-Lewis" userId="5ab66ac4-9285-4512-9c84-8443ceeac197" providerId="ADAL" clId="{0D0CE8F2-103C-4EA0-9827-C904100D6BA6}" dt="2024-09-25T11:37:27.966" v="614" actId="26606"/>
          <ac:spMkLst>
            <pc:docMk/>
            <pc:sldMk cId="2575483793" sldId="281"/>
            <ac:spMk id="4103" creationId="{6A84B152-3496-4C52-AF08-97AFFC09DD2C}"/>
          </ac:spMkLst>
        </pc:spChg>
        <pc:spChg chg="add del">
          <ac:chgData name="Sian Santos-Lewis" userId="5ab66ac4-9285-4512-9c84-8443ceeac197" providerId="ADAL" clId="{0D0CE8F2-103C-4EA0-9827-C904100D6BA6}" dt="2024-09-25T11:37:27.966" v="614" actId="26606"/>
          <ac:spMkLst>
            <pc:docMk/>
            <pc:sldMk cId="2575483793" sldId="281"/>
            <ac:spMk id="4105" creationId="{6B2ADB95-0FA3-4BD7-A8AC-89D014A83E5B}"/>
          </ac:spMkLst>
        </pc:spChg>
        <pc:spChg chg="add del">
          <ac:chgData name="Sian Santos-Lewis" userId="5ab66ac4-9285-4512-9c84-8443ceeac197" providerId="ADAL" clId="{0D0CE8F2-103C-4EA0-9827-C904100D6BA6}" dt="2024-09-25T11:37:27.966" v="614" actId="26606"/>
          <ac:spMkLst>
            <pc:docMk/>
            <pc:sldMk cId="2575483793" sldId="281"/>
            <ac:spMk id="4107" creationId="{C924DBCE-E731-4B22-8181-A39C1D86276C}"/>
          </ac:spMkLst>
        </pc:spChg>
        <pc:spChg chg="add del">
          <ac:chgData name="Sian Santos-Lewis" userId="5ab66ac4-9285-4512-9c84-8443ceeac197" providerId="ADAL" clId="{0D0CE8F2-103C-4EA0-9827-C904100D6BA6}" dt="2024-09-25T11:37:27.966" v="614" actId="26606"/>
          <ac:spMkLst>
            <pc:docMk/>
            <pc:sldMk cId="2575483793" sldId="281"/>
            <ac:spMk id="4109" creationId="{4CBF9756-6AC8-4C65-84DF-56FBFFA1D873}"/>
          </ac:spMkLst>
        </pc:spChg>
        <pc:spChg chg="add del">
          <ac:chgData name="Sian Santos-Lewis" userId="5ab66ac4-9285-4512-9c84-8443ceeac197" providerId="ADAL" clId="{0D0CE8F2-103C-4EA0-9827-C904100D6BA6}" dt="2024-09-25T11:37:27.966" v="614" actId="26606"/>
          <ac:spMkLst>
            <pc:docMk/>
            <pc:sldMk cId="2575483793" sldId="281"/>
            <ac:spMk id="4111" creationId="{2D385988-EAAF-4C27-AF8A-2BFBECAF3D4F}"/>
          </ac:spMkLst>
        </pc:spChg>
        <pc:spChg chg="add del">
          <ac:chgData name="Sian Santos-Lewis" userId="5ab66ac4-9285-4512-9c84-8443ceeac197" providerId="ADAL" clId="{0D0CE8F2-103C-4EA0-9827-C904100D6BA6}" dt="2024-09-25T11:37:27.966" v="614" actId="26606"/>
          <ac:spMkLst>
            <pc:docMk/>
            <pc:sldMk cId="2575483793" sldId="281"/>
            <ac:spMk id="4115" creationId="{B621D332-7329-4994-8836-C429A51B7549}"/>
          </ac:spMkLst>
        </pc:spChg>
        <pc:spChg chg="add del">
          <ac:chgData name="Sian Santos-Lewis" userId="5ab66ac4-9285-4512-9c84-8443ceeac197" providerId="ADAL" clId="{0D0CE8F2-103C-4EA0-9827-C904100D6BA6}" dt="2024-09-25T11:37:27.966" v="614" actId="26606"/>
          <ac:spMkLst>
            <pc:docMk/>
            <pc:sldMk cId="2575483793" sldId="281"/>
            <ac:spMk id="4117" creationId="{2D20F754-35A9-4508-BE3C-C59996D1437B}"/>
          </ac:spMkLst>
        </pc:spChg>
        <pc:spChg chg="add del">
          <ac:chgData name="Sian Santos-Lewis" userId="5ab66ac4-9285-4512-9c84-8443ceeac197" providerId="ADAL" clId="{0D0CE8F2-103C-4EA0-9827-C904100D6BA6}" dt="2024-09-25T11:37:27.966" v="614" actId="26606"/>
          <ac:spMkLst>
            <pc:docMk/>
            <pc:sldMk cId="2575483793" sldId="281"/>
            <ac:spMk id="4122" creationId="{327D73B4-9F5C-4A64-A179-51B9500CB8B5}"/>
          </ac:spMkLst>
        </pc:spChg>
        <pc:spChg chg="add del">
          <ac:chgData name="Sian Santos-Lewis" userId="5ab66ac4-9285-4512-9c84-8443ceeac197" providerId="ADAL" clId="{0D0CE8F2-103C-4EA0-9827-C904100D6BA6}" dt="2024-09-25T11:37:27.966" v="614" actId="26606"/>
          <ac:spMkLst>
            <pc:docMk/>
            <pc:sldMk cId="2575483793" sldId="281"/>
            <ac:spMk id="4124" creationId="{C1F06963-6374-4B48-844F-071A9BAAAE02}"/>
          </ac:spMkLst>
        </pc:spChg>
        <pc:spChg chg="add del">
          <ac:chgData name="Sian Santos-Lewis" userId="5ab66ac4-9285-4512-9c84-8443ceeac197" providerId="ADAL" clId="{0D0CE8F2-103C-4EA0-9827-C904100D6BA6}" dt="2024-09-25T11:37:27.966" v="614" actId="26606"/>
          <ac:spMkLst>
            <pc:docMk/>
            <pc:sldMk cId="2575483793" sldId="281"/>
            <ac:spMk id="4126" creationId="{6CB927A4-E432-4310-9CD5-E89FF5063179}"/>
          </ac:spMkLst>
        </pc:spChg>
        <pc:spChg chg="add del">
          <ac:chgData name="Sian Santos-Lewis" userId="5ab66ac4-9285-4512-9c84-8443ceeac197" providerId="ADAL" clId="{0D0CE8F2-103C-4EA0-9827-C904100D6BA6}" dt="2024-09-25T11:37:27.966" v="614" actId="26606"/>
          <ac:spMkLst>
            <pc:docMk/>
            <pc:sldMk cId="2575483793" sldId="281"/>
            <ac:spMk id="4128" creationId="{1453BF6C-B012-48B7-B4E8-6D7AC7C27D02}"/>
          </ac:spMkLst>
        </pc:spChg>
        <pc:spChg chg="add del">
          <ac:chgData name="Sian Santos-Lewis" userId="5ab66ac4-9285-4512-9c84-8443ceeac197" providerId="ADAL" clId="{0D0CE8F2-103C-4EA0-9827-C904100D6BA6}" dt="2024-09-25T11:37:27.966" v="614" actId="26606"/>
          <ac:spMkLst>
            <pc:docMk/>
            <pc:sldMk cId="2575483793" sldId="281"/>
            <ac:spMk id="4130" creationId="{E3020543-B24B-4EC4-8FFC-8DD88EEA91A8}"/>
          </ac:spMkLst>
        </pc:spChg>
        <pc:picChg chg="add mod">
          <ac:chgData name="Sian Santos-Lewis" userId="5ab66ac4-9285-4512-9c84-8443ceeac197" providerId="ADAL" clId="{0D0CE8F2-103C-4EA0-9827-C904100D6BA6}" dt="2024-09-25T11:37:27.966" v="614" actId="26606"/>
          <ac:picMkLst>
            <pc:docMk/>
            <pc:sldMk cId="2575483793" sldId="281"/>
            <ac:picMk id="4098" creationId="{E5714A4E-3338-0000-4104-F1556F8B8B90}"/>
          </ac:picMkLst>
        </pc:picChg>
        <pc:cxnChg chg="add del">
          <ac:chgData name="Sian Santos-Lewis" userId="5ab66ac4-9285-4512-9c84-8443ceeac197" providerId="ADAL" clId="{0D0CE8F2-103C-4EA0-9827-C904100D6BA6}" dt="2024-09-25T11:37:27.966" v="614" actId="26606"/>
          <ac:cxnSpMkLst>
            <pc:docMk/>
            <pc:sldMk cId="2575483793" sldId="281"/>
            <ac:cxnSpMk id="4113" creationId="{43621FD4-D14D-45D5-9A57-9A2DE5EA59C0}"/>
          </ac:cxnSpMkLst>
        </pc:cxnChg>
        <pc:cxnChg chg="add del">
          <ac:chgData name="Sian Santos-Lewis" userId="5ab66ac4-9285-4512-9c84-8443ceeac197" providerId="ADAL" clId="{0D0CE8F2-103C-4EA0-9827-C904100D6BA6}" dt="2024-09-25T11:37:27.966" v="614" actId="26606"/>
          <ac:cxnSpMkLst>
            <pc:docMk/>
            <pc:sldMk cId="2575483793" sldId="281"/>
            <ac:cxnSpMk id="4132" creationId="{C49DA8F6-BCC1-4447-B54C-57856834B94B}"/>
          </ac:cxnSpMkLst>
        </pc:cxnChg>
      </pc:sldChg>
      <pc:sldChg chg="addSp modSp new mod setBg">
        <pc:chgData name="Sian Santos-Lewis" userId="5ab66ac4-9285-4512-9c84-8443ceeac197" providerId="ADAL" clId="{0D0CE8F2-103C-4EA0-9827-C904100D6BA6}" dt="2024-09-25T11:40:46.404" v="651" actId="403"/>
        <pc:sldMkLst>
          <pc:docMk/>
          <pc:sldMk cId="3781366615" sldId="282"/>
        </pc:sldMkLst>
        <pc:spChg chg="mod">
          <ac:chgData name="Sian Santos-Lewis" userId="5ab66ac4-9285-4512-9c84-8443ceeac197" providerId="ADAL" clId="{0D0CE8F2-103C-4EA0-9827-C904100D6BA6}" dt="2024-09-25T11:40:31.477" v="646" actId="26606"/>
          <ac:spMkLst>
            <pc:docMk/>
            <pc:sldMk cId="3781366615" sldId="282"/>
            <ac:spMk id="2" creationId="{485DE819-902A-A7EC-2E60-32D86945A70F}"/>
          </ac:spMkLst>
        </pc:spChg>
        <pc:spChg chg="mod">
          <ac:chgData name="Sian Santos-Lewis" userId="5ab66ac4-9285-4512-9c84-8443ceeac197" providerId="ADAL" clId="{0D0CE8F2-103C-4EA0-9827-C904100D6BA6}" dt="2024-09-25T11:40:46.404" v="651" actId="403"/>
          <ac:spMkLst>
            <pc:docMk/>
            <pc:sldMk cId="3781366615" sldId="282"/>
            <ac:spMk id="3" creationId="{7659A29E-7548-B0A6-050D-647E2935FCFC}"/>
          </ac:spMkLst>
        </pc:spChg>
        <pc:spChg chg="add">
          <ac:chgData name="Sian Santos-Lewis" userId="5ab66ac4-9285-4512-9c84-8443ceeac197" providerId="ADAL" clId="{0D0CE8F2-103C-4EA0-9827-C904100D6BA6}" dt="2024-09-25T11:40:31.477" v="646" actId="26606"/>
          <ac:spMkLst>
            <pc:docMk/>
            <pc:sldMk cId="3781366615" sldId="282"/>
            <ac:spMk id="5127" creationId="{6A84B152-3496-4C52-AF08-97AFFC09DD2C}"/>
          </ac:spMkLst>
        </pc:spChg>
        <pc:spChg chg="add">
          <ac:chgData name="Sian Santos-Lewis" userId="5ab66ac4-9285-4512-9c84-8443ceeac197" providerId="ADAL" clId="{0D0CE8F2-103C-4EA0-9827-C904100D6BA6}" dt="2024-09-25T11:40:31.477" v="646" actId="26606"/>
          <ac:spMkLst>
            <pc:docMk/>
            <pc:sldMk cId="3781366615" sldId="282"/>
            <ac:spMk id="5129" creationId="{6B2ADB95-0FA3-4BD7-A8AC-89D014A83E5B}"/>
          </ac:spMkLst>
        </pc:spChg>
        <pc:spChg chg="add">
          <ac:chgData name="Sian Santos-Lewis" userId="5ab66ac4-9285-4512-9c84-8443ceeac197" providerId="ADAL" clId="{0D0CE8F2-103C-4EA0-9827-C904100D6BA6}" dt="2024-09-25T11:40:31.477" v="646" actId="26606"/>
          <ac:spMkLst>
            <pc:docMk/>
            <pc:sldMk cId="3781366615" sldId="282"/>
            <ac:spMk id="5131" creationId="{C924DBCE-E731-4B22-8181-A39C1D86276C}"/>
          </ac:spMkLst>
        </pc:spChg>
        <pc:spChg chg="add">
          <ac:chgData name="Sian Santos-Lewis" userId="5ab66ac4-9285-4512-9c84-8443ceeac197" providerId="ADAL" clId="{0D0CE8F2-103C-4EA0-9827-C904100D6BA6}" dt="2024-09-25T11:40:31.477" v="646" actId="26606"/>
          <ac:spMkLst>
            <pc:docMk/>
            <pc:sldMk cId="3781366615" sldId="282"/>
            <ac:spMk id="5133" creationId="{4CBF9756-6AC8-4C65-84DF-56FBFFA1D873}"/>
          </ac:spMkLst>
        </pc:spChg>
        <pc:spChg chg="add">
          <ac:chgData name="Sian Santos-Lewis" userId="5ab66ac4-9285-4512-9c84-8443ceeac197" providerId="ADAL" clId="{0D0CE8F2-103C-4EA0-9827-C904100D6BA6}" dt="2024-09-25T11:40:31.477" v="646" actId="26606"/>
          <ac:spMkLst>
            <pc:docMk/>
            <pc:sldMk cId="3781366615" sldId="282"/>
            <ac:spMk id="5135" creationId="{2D385988-EAAF-4C27-AF8A-2BFBECAF3D4F}"/>
          </ac:spMkLst>
        </pc:spChg>
        <pc:spChg chg="add">
          <ac:chgData name="Sian Santos-Lewis" userId="5ab66ac4-9285-4512-9c84-8443ceeac197" providerId="ADAL" clId="{0D0CE8F2-103C-4EA0-9827-C904100D6BA6}" dt="2024-09-25T11:40:31.477" v="646" actId="26606"/>
          <ac:spMkLst>
            <pc:docMk/>
            <pc:sldMk cId="3781366615" sldId="282"/>
            <ac:spMk id="5139" creationId="{B621D332-7329-4994-8836-C429A51B7549}"/>
          </ac:spMkLst>
        </pc:spChg>
        <pc:spChg chg="add">
          <ac:chgData name="Sian Santos-Lewis" userId="5ab66ac4-9285-4512-9c84-8443ceeac197" providerId="ADAL" clId="{0D0CE8F2-103C-4EA0-9827-C904100D6BA6}" dt="2024-09-25T11:40:31.477" v="646" actId="26606"/>
          <ac:spMkLst>
            <pc:docMk/>
            <pc:sldMk cId="3781366615" sldId="282"/>
            <ac:spMk id="5141" creationId="{2D20F754-35A9-4508-BE3C-C59996D1437B}"/>
          </ac:spMkLst>
        </pc:spChg>
        <pc:picChg chg="add mod">
          <ac:chgData name="Sian Santos-Lewis" userId="5ab66ac4-9285-4512-9c84-8443ceeac197" providerId="ADAL" clId="{0D0CE8F2-103C-4EA0-9827-C904100D6BA6}" dt="2024-09-25T11:40:31.477" v="646" actId="26606"/>
          <ac:picMkLst>
            <pc:docMk/>
            <pc:sldMk cId="3781366615" sldId="282"/>
            <ac:picMk id="5122" creationId="{76EEA90B-37AC-BA0B-56CB-A9D82C99421A}"/>
          </ac:picMkLst>
        </pc:picChg>
        <pc:cxnChg chg="add">
          <ac:chgData name="Sian Santos-Lewis" userId="5ab66ac4-9285-4512-9c84-8443ceeac197" providerId="ADAL" clId="{0D0CE8F2-103C-4EA0-9827-C904100D6BA6}" dt="2024-09-25T11:40:31.477" v="646" actId="26606"/>
          <ac:cxnSpMkLst>
            <pc:docMk/>
            <pc:sldMk cId="3781366615" sldId="282"/>
            <ac:cxnSpMk id="5137" creationId="{43621FD4-D14D-45D5-9A57-9A2DE5EA59C0}"/>
          </ac:cxnSpMkLst>
        </pc:cxnChg>
      </pc:sldChg>
      <pc:sldChg chg="addSp delSp modSp new mod ord setBg">
        <pc:chgData name="Sian Santos-Lewis" userId="5ab66ac4-9285-4512-9c84-8443ceeac197" providerId="ADAL" clId="{0D0CE8F2-103C-4EA0-9827-C904100D6BA6}" dt="2024-09-25T13:51:53.973" v="1175"/>
        <pc:sldMkLst>
          <pc:docMk/>
          <pc:sldMk cId="722003922" sldId="283"/>
        </pc:sldMkLst>
        <pc:spChg chg="mod">
          <ac:chgData name="Sian Santos-Lewis" userId="5ab66ac4-9285-4512-9c84-8443ceeac197" providerId="ADAL" clId="{0D0CE8F2-103C-4EA0-9827-C904100D6BA6}" dt="2024-09-25T13:44:30.244" v="987" actId="26606"/>
          <ac:spMkLst>
            <pc:docMk/>
            <pc:sldMk cId="722003922" sldId="283"/>
            <ac:spMk id="2" creationId="{6B1AB154-2A95-BDA5-9A4D-486D9CA33A22}"/>
          </ac:spMkLst>
        </pc:spChg>
        <pc:spChg chg="mod">
          <ac:chgData name="Sian Santos-Lewis" userId="5ab66ac4-9285-4512-9c84-8443ceeac197" providerId="ADAL" clId="{0D0CE8F2-103C-4EA0-9827-C904100D6BA6}" dt="2024-09-25T13:44:30.244" v="987" actId="26606"/>
          <ac:spMkLst>
            <pc:docMk/>
            <pc:sldMk cId="722003922" sldId="283"/>
            <ac:spMk id="3" creationId="{6CD487DA-6B70-464F-BF5F-6D195E8F8CD5}"/>
          </ac:spMkLst>
        </pc:spChg>
        <pc:spChg chg="add del">
          <ac:chgData name="Sian Santos-Lewis" userId="5ab66ac4-9285-4512-9c84-8443ceeac197" providerId="ADAL" clId="{0D0CE8F2-103C-4EA0-9827-C904100D6BA6}" dt="2024-09-25T13:44:30.244" v="987" actId="26606"/>
          <ac:spMkLst>
            <pc:docMk/>
            <pc:sldMk cId="722003922" sldId="283"/>
            <ac:spMk id="6155" creationId="{D75A5B51-0925-4835-8511-A0DD17EAA97C}"/>
          </ac:spMkLst>
        </pc:spChg>
        <pc:spChg chg="add del">
          <ac:chgData name="Sian Santos-Lewis" userId="5ab66ac4-9285-4512-9c84-8443ceeac197" providerId="ADAL" clId="{0D0CE8F2-103C-4EA0-9827-C904100D6BA6}" dt="2024-09-25T13:44:30.244" v="987" actId="26606"/>
          <ac:spMkLst>
            <pc:docMk/>
            <pc:sldMk cId="722003922" sldId="283"/>
            <ac:spMk id="6157" creationId="{5CDFD20D-8E4F-4E3A-AF87-93F23E0DBFB3}"/>
          </ac:spMkLst>
        </pc:spChg>
        <pc:spChg chg="add del">
          <ac:chgData name="Sian Santos-Lewis" userId="5ab66ac4-9285-4512-9c84-8443ceeac197" providerId="ADAL" clId="{0D0CE8F2-103C-4EA0-9827-C904100D6BA6}" dt="2024-09-25T13:44:28.390" v="984" actId="26606"/>
          <ac:spMkLst>
            <pc:docMk/>
            <pc:sldMk cId="722003922" sldId="283"/>
            <ac:spMk id="6162" creationId="{94BFCCA4-109C-4B21-816E-144FE75C38EE}"/>
          </ac:spMkLst>
        </pc:spChg>
        <pc:spChg chg="add del">
          <ac:chgData name="Sian Santos-Lewis" userId="5ab66ac4-9285-4512-9c84-8443ceeac197" providerId="ADAL" clId="{0D0CE8F2-103C-4EA0-9827-C904100D6BA6}" dt="2024-09-25T13:44:28.390" v="984" actId="26606"/>
          <ac:spMkLst>
            <pc:docMk/>
            <pc:sldMk cId="722003922" sldId="283"/>
            <ac:spMk id="6164" creationId="{0059B5C0-FEC8-4370-AF45-02E3AEF6FA6D}"/>
          </ac:spMkLst>
        </pc:spChg>
        <pc:spChg chg="add del">
          <ac:chgData name="Sian Santos-Lewis" userId="5ab66ac4-9285-4512-9c84-8443ceeac197" providerId="ADAL" clId="{0D0CE8F2-103C-4EA0-9827-C904100D6BA6}" dt="2024-09-25T13:44:30.219" v="986" actId="26606"/>
          <ac:spMkLst>
            <pc:docMk/>
            <pc:sldMk cId="722003922" sldId="283"/>
            <ac:spMk id="6166" creationId="{CB147A70-DC29-4DDF-A34C-2B82C6E2295E}"/>
          </ac:spMkLst>
        </pc:spChg>
        <pc:spChg chg="add del">
          <ac:chgData name="Sian Santos-Lewis" userId="5ab66ac4-9285-4512-9c84-8443ceeac197" providerId="ADAL" clId="{0D0CE8F2-103C-4EA0-9827-C904100D6BA6}" dt="2024-09-25T13:44:30.219" v="986" actId="26606"/>
          <ac:spMkLst>
            <pc:docMk/>
            <pc:sldMk cId="722003922" sldId="283"/>
            <ac:spMk id="6167" creationId="{5F255613-AAE8-4321-9EBA-89253DD45042}"/>
          </ac:spMkLst>
        </pc:spChg>
        <pc:spChg chg="add del">
          <ac:chgData name="Sian Santos-Lewis" userId="5ab66ac4-9285-4512-9c84-8443ceeac197" providerId="ADAL" clId="{0D0CE8F2-103C-4EA0-9827-C904100D6BA6}" dt="2024-09-25T13:44:30.219" v="986" actId="26606"/>
          <ac:spMkLst>
            <pc:docMk/>
            <pc:sldMk cId="722003922" sldId="283"/>
            <ac:spMk id="6168" creationId="{D1B80E9C-CF8A-440B-B8F5-54BF121BF458}"/>
          </ac:spMkLst>
        </pc:spChg>
        <pc:spChg chg="add del">
          <ac:chgData name="Sian Santos-Lewis" userId="5ab66ac4-9285-4512-9c84-8443ceeac197" providerId="ADAL" clId="{0D0CE8F2-103C-4EA0-9827-C904100D6BA6}" dt="2024-09-25T13:44:30.219" v="986" actId="26606"/>
          <ac:spMkLst>
            <pc:docMk/>
            <pc:sldMk cId="722003922" sldId="283"/>
            <ac:spMk id="6169" creationId="{5A3987B4-5CBA-4CB7-862B-56A9917A2D35}"/>
          </ac:spMkLst>
        </pc:spChg>
        <pc:spChg chg="add del">
          <ac:chgData name="Sian Santos-Lewis" userId="5ab66ac4-9285-4512-9c84-8443ceeac197" providerId="ADAL" clId="{0D0CE8F2-103C-4EA0-9827-C904100D6BA6}" dt="2024-09-25T13:44:30.219" v="986" actId="26606"/>
          <ac:spMkLst>
            <pc:docMk/>
            <pc:sldMk cId="722003922" sldId="283"/>
            <ac:spMk id="6170" creationId="{F1FF25AD-D64E-45A0-B2D0-F4A6AB092614}"/>
          </ac:spMkLst>
        </pc:spChg>
        <pc:spChg chg="add">
          <ac:chgData name="Sian Santos-Lewis" userId="5ab66ac4-9285-4512-9c84-8443ceeac197" providerId="ADAL" clId="{0D0CE8F2-103C-4EA0-9827-C904100D6BA6}" dt="2024-09-25T13:44:30.244" v="987" actId="26606"/>
          <ac:spMkLst>
            <pc:docMk/>
            <pc:sldMk cId="722003922" sldId="283"/>
            <ac:spMk id="6172" creationId="{94BFCCA4-109C-4B21-816E-144FE75C38EE}"/>
          </ac:spMkLst>
        </pc:spChg>
        <pc:spChg chg="add">
          <ac:chgData name="Sian Santos-Lewis" userId="5ab66ac4-9285-4512-9c84-8443ceeac197" providerId="ADAL" clId="{0D0CE8F2-103C-4EA0-9827-C904100D6BA6}" dt="2024-09-25T13:44:30.244" v="987" actId="26606"/>
          <ac:spMkLst>
            <pc:docMk/>
            <pc:sldMk cId="722003922" sldId="283"/>
            <ac:spMk id="6173" creationId="{0059B5C0-FEC8-4370-AF45-02E3AEF6FA6D}"/>
          </ac:spMkLst>
        </pc:spChg>
        <pc:picChg chg="add mod ord">
          <ac:chgData name="Sian Santos-Lewis" userId="5ab66ac4-9285-4512-9c84-8443ceeac197" providerId="ADAL" clId="{0D0CE8F2-103C-4EA0-9827-C904100D6BA6}" dt="2024-09-25T13:44:30.244" v="987" actId="26606"/>
          <ac:picMkLst>
            <pc:docMk/>
            <pc:sldMk cId="722003922" sldId="283"/>
            <ac:picMk id="6146" creationId="{33461AB3-085E-6924-73F2-C7AD0BD44F08}"/>
          </ac:picMkLst>
        </pc:picChg>
        <pc:picChg chg="add mod ord">
          <ac:chgData name="Sian Santos-Lewis" userId="5ab66ac4-9285-4512-9c84-8443ceeac197" providerId="ADAL" clId="{0D0CE8F2-103C-4EA0-9827-C904100D6BA6}" dt="2024-09-25T13:44:30.244" v="987" actId="26606"/>
          <ac:picMkLst>
            <pc:docMk/>
            <pc:sldMk cId="722003922" sldId="283"/>
            <ac:picMk id="6148" creationId="{64A8C30A-9C8D-0304-505F-196F07C4BC7E}"/>
          </ac:picMkLst>
        </pc:picChg>
        <pc:picChg chg="add mod ord">
          <ac:chgData name="Sian Santos-Lewis" userId="5ab66ac4-9285-4512-9c84-8443ceeac197" providerId="ADAL" clId="{0D0CE8F2-103C-4EA0-9827-C904100D6BA6}" dt="2024-09-25T13:44:30.244" v="987" actId="26606"/>
          <ac:picMkLst>
            <pc:docMk/>
            <pc:sldMk cId="722003922" sldId="283"/>
            <ac:picMk id="6150" creationId="{434BD14B-C89E-6235-5C1A-AB7D194C7F6E}"/>
          </ac:picMkLst>
        </pc:picChg>
        <pc:picChg chg="add mod ord">
          <ac:chgData name="Sian Santos-Lewis" userId="5ab66ac4-9285-4512-9c84-8443ceeac197" providerId="ADAL" clId="{0D0CE8F2-103C-4EA0-9827-C904100D6BA6}" dt="2024-09-25T13:44:30.244" v="987" actId="26606"/>
          <ac:picMkLst>
            <pc:docMk/>
            <pc:sldMk cId="722003922" sldId="283"/>
            <ac:picMk id="6152" creationId="{FFE1A858-3C1E-74AB-20DE-788591924CBF}"/>
          </ac:picMkLst>
        </pc:picChg>
      </pc:sldChg>
      <pc:sldChg chg="addSp delSp modSp new mod ord setBg">
        <pc:chgData name="Sian Santos-Lewis" userId="5ab66ac4-9285-4512-9c84-8443ceeac197" providerId="ADAL" clId="{0D0CE8F2-103C-4EA0-9827-C904100D6BA6}" dt="2024-09-25T13:51:51.613" v="1173"/>
        <pc:sldMkLst>
          <pc:docMk/>
          <pc:sldMk cId="2219872286" sldId="284"/>
        </pc:sldMkLst>
        <pc:spChg chg="mod">
          <ac:chgData name="Sian Santos-Lewis" userId="5ab66ac4-9285-4512-9c84-8443ceeac197" providerId="ADAL" clId="{0D0CE8F2-103C-4EA0-9827-C904100D6BA6}" dt="2024-09-25T13:45:38.517" v="991" actId="26606"/>
          <ac:spMkLst>
            <pc:docMk/>
            <pc:sldMk cId="2219872286" sldId="284"/>
            <ac:spMk id="2" creationId="{2FFD9B67-D1B8-2F8C-BD68-22411072CBC2}"/>
          </ac:spMkLst>
        </pc:spChg>
        <pc:spChg chg="mod">
          <ac:chgData name="Sian Santos-Lewis" userId="5ab66ac4-9285-4512-9c84-8443ceeac197" providerId="ADAL" clId="{0D0CE8F2-103C-4EA0-9827-C904100D6BA6}" dt="2024-09-25T13:45:38.517" v="991" actId="26606"/>
          <ac:spMkLst>
            <pc:docMk/>
            <pc:sldMk cId="2219872286" sldId="284"/>
            <ac:spMk id="3" creationId="{27C50D1C-207D-1E64-A0EE-F2EF7E5A8E8E}"/>
          </ac:spMkLst>
        </pc:spChg>
        <pc:spChg chg="add del">
          <ac:chgData name="Sian Santos-Lewis" userId="5ab66ac4-9285-4512-9c84-8443ceeac197" providerId="ADAL" clId="{0D0CE8F2-103C-4EA0-9827-C904100D6BA6}" dt="2024-09-25T13:45:38.493" v="990" actId="26606"/>
          <ac:spMkLst>
            <pc:docMk/>
            <pc:sldMk cId="2219872286" sldId="284"/>
            <ac:spMk id="7175" creationId="{45D37F4E-DDB4-456B-97E0-9937730A039F}"/>
          </ac:spMkLst>
        </pc:spChg>
        <pc:spChg chg="add del">
          <ac:chgData name="Sian Santos-Lewis" userId="5ab66ac4-9285-4512-9c84-8443ceeac197" providerId="ADAL" clId="{0D0CE8F2-103C-4EA0-9827-C904100D6BA6}" dt="2024-09-25T13:45:38.493" v="990" actId="26606"/>
          <ac:spMkLst>
            <pc:docMk/>
            <pc:sldMk cId="2219872286" sldId="284"/>
            <ac:spMk id="7177" creationId="{B2DD41CD-8F47-4F56-AD12-4E2FF7696987}"/>
          </ac:spMkLst>
        </pc:spChg>
        <pc:spChg chg="add">
          <ac:chgData name="Sian Santos-Lewis" userId="5ab66ac4-9285-4512-9c84-8443ceeac197" providerId="ADAL" clId="{0D0CE8F2-103C-4EA0-9827-C904100D6BA6}" dt="2024-09-25T13:45:38.517" v="991" actId="26606"/>
          <ac:spMkLst>
            <pc:docMk/>
            <pc:sldMk cId="2219872286" sldId="284"/>
            <ac:spMk id="7179" creationId="{C924DBCE-E731-4B22-8181-A39C1D86276C}"/>
          </ac:spMkLst>
        </pc:spChg>
        <pc:spChg chg="add">
          <ac:chgData name="Sian Santos-Lewis" userId="5ab66ac4-9285-4512-9c84-8443ceeac197" providerId="ADAL" clId="{0D0CE8F2-103C-4EA0-9827-C904100D6BA6}" dt="2024-09-25T13:45:38.517" v="991" actId="26606"/>
          <ac:spMkLst>
            <pc:docMk/>
            <pc:sldMk cId="2219872286" sldId="284"/>
            <ac:spMk id="7180" creationId="{6A84B152-3496-4C52-AF08-97AFFC09DD2C}"/>
          </ac:spMkLst>
        </pc:spChg>
        <pc:spChg chg="add">
          <ac:chgData name="Sian Santos-Lewis" userId="5ab66ac4-9285-4512-9c84-8443ceeac197" providerId="ADAL" clId="{0D0CE8F2-103C-4EA0-9827-C904100D6BA6}" dt="2024-09-25T13:45:38.517" v="991" actId="26606"/>
          <ac:spMkLst>
            <pc:docMk/>
            <pc:sldMk cId="2219872286" sldId="284"/>
            <ac:spMk id="7181" creationId="{4CBF9756-6AC8-4C65-84DF-56FBFFA1D873}"/>
          </ac:spMkLst>
        </pc:spChg>
        <pc:spChg chg="add">
          <ac:chgData name="Sian Santos-Lewis" userId="5ab66ac4-9285-4512-9c84-8443ceeac197" providerId="ADAL" clId="{0D0CE8F2-103C-4EA0-9827-C904100D6BA6}" dt="2024-09-25T13:45:38.517" v="991" actId="26606"/>
          <ac:spMkLst>
            <pc:docMk/>
            <pc:sldMk cId="2219872286" sldId="284"/>
            <ac:spMk id="7182" creationId="{6B2ADB95-0FA3-4BD7-A8AC-89D014A83E5B}"/>
          </ac:spMkLst>
        </pc:spChg>
        <pc:spChg chg="add">
          <ac:chgData name="Sian Santos-Lewis" userId="5ab66ac4-9285-4512-9c84-8443ceeac197" providerId="ADAL" clId="{0D0CE8F2-103C-4EA0-9827-C904100D6BA6}" dt="2024-09-25T13:45:38.517" v="991" actId="26606"/>
          <ac:spMkLst>
            <pc:docMk/>
            <pc:sldMk cId="2219872286" sldId="284"/>
            <ac:spMk id="7183" creationId="{2D385988-EAAF-4C27-AF8A-2BFBECAF3D4F}"/>
          </ac:spMkLst>
        </pc:spChg>
        <pc:spChg chg="add">
          <ac:chgData name="Sian Santos-Lewis" userId="5ab66ac4-9285-4512-9c84-8443ceeac197" providerId="ADAL" clId="{0D0CE8F2-103C-4EA0-9827-C904100D6BA6}" dt="2024-09-25T13:45:38.517" v="991" actId="26606"/>
          <ac:spMkLst>
            <pc:docMk/>
            <pc:sldMk cId="2219872286" sldId="284"/>
            <ac:spMk id="7187" creationId="{B621D332-7329-4994-8836-C429A51B7549}"/>
          </ac:spMkLst>
        </pc:spChg>
        <pc:spChg chg="add">
          <ac:chgData name="Sian Santos-Lewis" userId="5ab66ac4-9285-4512-9c84-8443ceeac197" providerId="ADAL" clId="{0D0CE8F2-103C-4EA0-9827-C904100D6BA6}" dt="2024-09-25T13:45:38.517" v="991" actId="26606"/>
          <ac:spMkLst>
            <pc:docMk/>
            <pc:sldMk cId="2219872286" sldId="284"/>
            <ac:spMk id="7189" creationId="{2D20F754-35A9-4508-BE3C-C59996D1437B}"/>
          </ac:spMkLst>
        </pc:spChg>
        <pc:picChg chg="add mod">
          <ac:chgData name="Sian Santos-Lewis" userId="5ab66ac4-9285-4512-9c84-8443ceeac197" providerId="ADAL" clId="{0D0CE8F2-103C-4EA0-9827-C904100D6BA6}" dt="2024-09-25T13:45:38.517" v="991" actId="26606"/>
          <ac:picMkLst>
            <pc:docMk/>
            <pc:sldMk cId="2219872286" sldId="284"/>
            <ac:picMk id="7170" creationId="{ED445577-61B5-47D1-9307-8EA2B961D299}"/>
          </ac:picMkLst>
        </pc:picChg>
        <pc:cxnChg chg="add">
          <ac:chgData name="Sian Santos-Lewis" userId="5ab66ac4-9285-4512-9c84-8443ceeac197" providerId="ADAL" clId="{0D0CE8F2-103C-4EA0-9827-C904100D6BA6}" dt="2024-09-25T13:45:38.517" v="991" actId="26606"/>
          <ac:cxnSpMkLst>
            <pc:docMk/>
            <pc:sldMk cId="2219872286" sldId="284"/>
            <ac:cxnSpMk id="7185" creationId="{43621FD4-D14D-45D5-9A57-9A2DE5EA59C0}"/>
          </ac:cxnSpMkLst>
        </pc:cxnChg>
      </pc:sldChg>
      <pc:sldChg chg="addSp modSp add mod ord setBg">
        <pc:chgData name="Sian Santos-Lewis" userId="5ab66ac4-9285-4512-9c84-8443ceeac197" providerId="ADAL" clId="{0D0CE8F2-103C-4EA0-9827-C904100D6BA6}" dt="2024-09-25T13:55:35.031" v="1401" actId="26606"/>
        <pc:sldMkLst>
          <pc:docMk/>
          <pc:sldMk cId="3763396568" sldId="285"/>
        </pc:sldMkLst>
        <pc:spChg chg="mod">
          <ac:chgData name="Sian Santos-Lewis" userId="5ab66ac4-9285-4512-9c84-8443ceeac197" providerId="ADAL" clId="{0D0CE8F2-103C-4EA0-9827-C904100D6BA6}" dt="2024-09-25T13:55:35.031" v="1401" actId="26606"/>
          <ac:spMkLst>
            <pc:docMk/>
            <pc:sldMk cId="3763396568" sldId="285"/>
            <ac:spMk id="2" creationId="{2FFD9B67-D1B8-2F8C-BD68-22411072CBC2}"/>
          </ac:spMkLst>
        </pc:spChg>
        <pc:spChg chg="mod">
          <ac:chgData name="Sian Santos-Lewis" userId="5ab66ac4-9285-4512-9c84-8443ceeac197" providerId="ADAL" clId="{0D0CE8F2-103C-4EA0-9827-C904100D6BA6}" dt="2024-09-25T13:55:35.031" v="1401" actId="26606"/>
          <ac:spMkLst>
            <pc:docMk/>
            <pc:sldMk cId="3763396568" sldId="285"/>
            <ac:spMk id="3" creationId="{27C50D1C-207D-1E64-A0EE-F2EF7E5A8E8E}"/>
          </ac:spMkLst>
        </pc:spChg>
        <pc:spChg chg="add">
          <ac:chgData name="Sian Santos-Lewis" userId="5ab66ac4-9285-4512-9c84-8443ceeac197" providerId="ADAL" clId="{0D0CE8F2-103C-4EA0-9827-C904100D6BA6}" dt="2024-09-25T13:55:35.031" v="1401" actId="26606"/>
          <ac:spMkLst>
            <pc:docMk/>
            <pc:sldMk cId="3763396568" sldId="285"/>
            <ac:spMk id="8199" creationId="{C0763A76-9F1C-4FC5-82B7-DD475DA461B2}"/>
          </ac:spMkLst>
        </pc:spChg>
        <pc:spChg chg="add">
          <ac:chgData name="Sian Santos-Lewis" userId="5ab66ac4-9285-4512-9c84-8443ceeac197" providerId="ADAL" clId="{0D0CE8F2-103C-4EA0-9827-C904100D6BA6}" dt="2024-09-25T13:55:35.031" v="1401" actId="26606"/>
          <ac:spMkLst>
            <pc:docMk/>
            <pc:sldMk cId="3763396568" sldId="285"/>
            <ac:spMk id="8201" creationId="{E81BF4F6-F2CF-4984-9D14-D6966D92F99F}"/>
          </ac:spMkLst>
        </pc:spChg>
        <pc:picChg chg="add mod">
          <ac:chgData name="Sian Santos-Lewis" userId="5ab66ac4-9285-4512-9c84-8443ceeac197" providerId="ADAL" clId="{0D0CE8F2-103C-4EA0-9827-C904100D6BA6}" dt="2024-09-25T13:55:35.031" v="1401" actId="26606"/>
          <ac:picMkLst>
            <pc:docMk/>
            <pc:sldMk cId="3763396568" sldId="285"/>
            <ac:picMk id="8194" creationId="{15B6698F-228C-543E-D0F3-550D63D3F9B5}"/>
          </ac:picMkLst>
        </pc:picChg>
      </pc:sldChg>
      <pc:sldChg chg="addSp delSp modSp new mod setBg modAnim">
        <pc:chgData name="Sian Santos-Lewis" userId="5ab66ac4-9285-4512-9c84-8443ceeac197" providerId="ADAL" clId="{0D0CE8F2-103C-4EA0-9827-C904100D6BA6}" dt="2024-09-25T13:51:15.400" v="1171" actId="26606"/>
        <pc:sldMkLst>
          <pc:docMk/>
          <pc:sldMk cId="1142195118" sldId="286"/>
        </pc:sldMkLst>
        <pc:spChg chg="del">
          <ac:chgData name="Sian Santos-Lewis" userId="5ab66ac4-9285-4512-9c84-8443ceeac197" providerId="ADAL" clId="{0D0CE8F2-103C-4EA0-9827-C904100D6BA6}" dt="2024-09-25T13:50:54.222" v="1168" actId="478"/>
          <ac:spMkLst>
            <pc:docMk/>
            <pc:sldMk cId="1142195118" sldId="286"/>
            <ac:spMk id="2" creationId="{4EDC9392-F529-3704-B37A-695BB97BC060}"/>
          </ac:spMkLst>
        </pc:spChg>
        <pc:spChg chg="del">
          <ac:chgData name="Sian Santos-Lewis" userId="5ab66ac4-9285-4512-9c84-8443ceeac197" providerId="ADAL" clId="{0D0CE8F2-103C-4EA0-9827-C904100D6BA6}" dt="2024-09-25T13:49:58.428" v="1167"/>
          <ac:spMkLst>
            <pc:docMk/>
            <pc:sldMk cId="1142195118" sldId="286"/>
            <ac:spMk id="3" creationId="{45979786-F01A-7177-9273-ED9B72A1E65E}"/>
          </ac:spMkLst>
        </pc:spChg>
        <pc:spChg chg="add">
          <ac:chgData name="Sian Santos-Lewis" userId="5ab66ac4-9285-4512-9c84-8443ceeac197" providerId="ADAL" clId="{0D0CE8F2-103C-4EA0-9827-C904100D6BA6}" dt="2024-09-25T13:51:15.400" v="1171" actId="26606"/>
          <ac:spMkLst>
            <pc:docMk/>
            <pc:sldMk cId="1142195118" sldId="286"/>
            <ac:spMk id="9" creationId="{AB8C311F-7253-4AED-9701-7FC0708C41C7}"/>
          </ac:spMkLst>
        </pc:spChg>
        <pc:spChg chg="add">
          <ac:chgData name="Sian Santos-Lewis" userId="5ab66ac4-9285-4512-9c84-8443ceeac197" providerId="ADAL" clId="{0D0CE8F2-103C-4EA0-9827-C904100D6BA6}" dt="2024-09-25T13:51:15.400" v="1171" actId="26606"/>
          <ac:spMkLst>
            <pc:docMk/>
            <pc:sldMk cId="1142195118" sldId="286"/>
            <ac:spMk id="11" creationId="{E2384209-CB15-4CDF-9D31-C44FD9A3F20D}"/>
          </ac:spMkLst>
        </pc:spChg>
        <pc:spChg chg="add">
          <ac:chgData name="Sian Santos-Lewis" userId="5ab66ac4-9285-4512-9c84-8443ceeac197" providerId="ADAL" clId="{0D0CE8F2-103C-4EA0-9827-C904100D6BA6}" dt="2024-09-25T13:51:15.400" v="1171" actId="26606"/>
          <ac:spMkLst>
            <pc:docMk/>
            <pc:sldMk cId="1142195118" sldId="286"/>
            <ac:spMk id="13" creationId="{2633B3B5-CC90-43F0-8714-D31D1F3F0209}"/>
          </ac:spMkLst>
        </pc:spChg>
        <pc:spChg chg="add">
          <ac:chgData name="Sian Santos-Lewis" userId="5ab66ac4-9285-4512-9c84-8443ceeac197" providerId="ADAL" clId="{0D0CE8F2-103C-4EA0-9827-C904100D6BA6}" dt="2024-09-25T13:51:15.400" v="1171" actId="26606"/>
          <ac:spMkLst>
            <pc:docMk/>
            <pc:sldMk cId="1142195118" sldId="286"/>
            <ac:spMk id="15" creationId="{A8D57A06-A426-446D-B02C-A2DC6B62E45E}"/>
          </ac:spMkLst>
        </pc:spChg>
        <pc:picChg chg="add mod">
          <ac:chgData name="Sian Santos-Lewis" userId="5ab66ac4-9285-4512-9c84-8443ceeac197" providerId="ADAL" clId="{0D0CE8F2-103C-4EA0-9827-C904100D6BA6}" dt="2024-09-25T13:51:15.400" v="1171" actId="26606"/>
          <ac:picMkLst>
            <pc:docMk/>
            <pc:sldMk cId="1142195118" sldId="286"/>
            <ac:picMk id="4" creationId="{3364E604-26E3-14FE-020E-95ED8D715B48}"/>
          </ac:picMkLst>
        </pc:picChg>
      </pc:sldChg>
      <pc:sldChg chg="addSp delSp modSp new mod setBg modAnim">
        <pc:chgData name="Sian Santos-Lewis" userId="5ab66ac4-9285-4512-9c84-8443ceeac197" providerId="ADAL" clId="{0D0CE8F2-103C-4EA0-9827-C904100D6BA6}" dt="2024-09-25T13:54:33.213" v="1397" actId="26606"/>
        <pc:sldMkLst>
          <pc:docMk/>
          <pc:sldMk cId="1702299315" sldId="287"/>
        </pc:sldMkLst>
        <pc:spChg chg="del">
          <ac:chgData name="Sian Santos-Lewis" userId="5ab66ac4-9285-4512-9c84-8443ceeac197" providerId="ADAL" clId="{0D0CE8F2-103C-4EA0-9827-C904100D6BA6}" dt="2024-09-25T13:54:00.534" v="1391" actId="478"/>
          <ac:spMkLst>
            <pc:docMk/>
            <pc:sldMk cId="1702299315" sldId="287"/>
            <ac:spMk id="2" creationId="{E443C8EB-C86E-6D70-B1AE-0956F887B2A0}"/>
          </ac:spMkLst>
        </pc:spChg>
        <pc:spChg chg="del mod">
          <ac:chgData name="Sian Santos-Lewis" userId="5ab66ac4-9285-4512-9c84-8443ceeac197" providerId="ADAL" clId="{0D0CE8F2-103C-4EA0-9827-C904100D6BA6}" dt="2024-09-25T13:54:04.147" v="1393" actId="478"/>
          <ac:spMkLst>
            <pc:docMk/>
            <pc:sldMk cId="1702299315" sldId="287"/>
            <ac:spMk id="3" creationId="{6C040920-490C-9C98-D8C1-5F57EB41798B}"/>
          </ac:spMkLst>
        </pc:spChg>
        <pc:spChg chg="add del">
          <ac:chgData name="Sian Santos-Lewis" userId="5ab66ac4-9285-4512-9c84-8443ceeac197" providerId="ADAL" clId="{0D0CE8F2-103C-4EA0-9827-C904100D6BA6}" dt="2024-09-25T13:54:33.201" v="1396" actId="26606"/>
          <ac:spMkLst>
            <pc:docMk/>
            <pc:sldMk cId="1702299315" sldId="287"/>
            <ac:spMk id="9" creationId="{32BC26D8-82FB-445E-AA49-62A77D7C1EE0}"/>
          </ac:spMkLst>
        </pc:spChg>
        <pc:spChg chg="add del">
          <ac:chgData name="Sian Santos-Lewis" userId="5ab66ac4-9285-4512-9c84-8443ceeac197" providerId="ADAL" clId="{0D0CE8F2-103C-4EA0-9827-C904100D6BA6}" dt="2024-09-25T13:54:33.201" v="1396" actId="26606"/>
          <ac:spMkLst>
            <pc:docMk/>
            <pc:sldMk cId="1702299315" sldId="287"/>
            <ac:spMk id="11" creationId="{CB44330D-EA18-4254-AA95-EB49948539B8}"/>
          </ac:spMkLst>
        </pc:spChg>
        <pc:spChg chg="add">
          <ac:chgData name="Sian Santos-Lewis" userId="5ab66ac4-9285-4512-9c84-8443ceeac197" providerId="ADAL" clId="{0D0CE8F2-103C-4EA0-9827-C904100D6BA6}" dt="2024-09-25T13:54:33.213" v="1397" actId="26606"/>
          <ac:spMkLst>
            <pc:docMk/>
            <pc:sldMk cId="1702299315" sldId="287"/>
            <ac:spMk id="13" creationId="{2633B3B5-CC90-43F0-8714-D31D1F3F0209}"/>
          </ac:spMkLst>
        </pc:spChg>
        <pc:spChg chg="add">
          <ac:chgData name="Sian Santos-Lewis" userId="5ab66ac4-9285-4512-9c84-8443ceeac197" providerId="ADAL" clId="{0D0CE8F2-103C-4EA0-9827-C904100D6BA6}" dt="2024-09-25T13:54:33.213" v="1397" actId="26606"/>
          <ac:spMkLst>
            <pc:docMk/>
            <pc:sldMk cId="1702299315" sldId="287"/>
            <ac:spMk id="14" creationId="{AB8C311F-7253-4AED-9701-7FC0708C41C7}"/>
          </ac:spMkLst>
        </pc:spChg>
        <pc:spChg chg="add">
          <ac:chgData name="Sian Santos-Lewis" userId="5ab66ac4-9285-4512-9c84-8443ceeac197" providerId="ADAL" clId="{0D0CE8F2-103C-4EA0-9827-C904100D6BA6}" dt="2024-09-25T13:54:33.213" v="1397" actId="26606"/>
          <ac:spMkLst>
            <pc:docMk/>
            <pc:sldMk cId="1702299315" sldId="287"/>
            <ac:spMk id="15" creationId="{A8D57A06-A426-446D-B02C-A2DC6B62E45E}"/>
          </ac:spMkLst>
        </pc:spChg>
        <pc:spChg chg="add">
          <ac:chgData name="Sian Santos-Lewis" userId="5ab66ac4-9285-4512-9c84-8443ceeac197" providerId="ADAL" clId="{0D0CE8F2-103C-4EA0-9827-C904100D6BA6}" dt="2024-09-25T13:54:33.213" v="1397" actId="26606"/>
          <ac:spMkLst>
            <pc:docMk/>
            <pc:sldMk cId="1702299315" sldId="287"/>
            <ac:spMk id="16" creationId="{E2384209-CB15-4CDF-9D31-C44FD9A3F20D}"/>
          </ac:spMkLst>
        </pc:spChg>
        <pc:picChg chg="add mod">
          <ac:chgData name="Sian Santos-Lewis" userId="5ab66ac4-9285-4512-9c84-8443ceeac197" providerId="ADAL" clId="{0D0CE8F2-103C-4EA0-9827-C904100D6BA6}" dt="2024-09-25T13:54:33.213" v="1397" actId="26606"/>
          <ac:picMkLst>
            <pc:docMk/>
            <pc:sldMk cId="1702299315" sldId="287"/>
            <ac:picMk id="4" creationId="{47F9445A-6D9B-1EB5-9354-0F58EB747EDD}"/>
          </ac:picMkLst>
        </pc:picChg>
      </pc:sldChg>
      <pc:sldChg chg="addSp delSp modSp new mod ord setBg">
        <pc:chgData name="Sian Santos-Lewis" userId="5ab66ac4-9285-4512-9c84-8443ceeac197" providerId="ADAL" clId="{0D0CE8F2-103C-4EA0-9827-C904100D6BA6}" dt="2024-09-25T13:59:22.727" v="1687" actId="26606"/>
        <pc:sldMkLst>
          <pc:docMk/>
          <pc:sldMk cId="808272262" sldId="288"/>
        </pc:sldMkLst>
        <pc:spChg chg="mod">
          <ac:chgData name="Sian Santos-Lewis" userId="5ab66ac4-9285-4512-9c84-8443ceeac197" providerId="ADAL" clId="{0D0CE8F2-103C-4EA0-9827-C904100D6BA6}" dt="2024-09-25T13:59:22.727" v="1687" actId="26606"/>
          <ac:spMkLst>
            <pc:docMk/>
            <pc:sldMk cId="808272262" sldId="288"/>
            <ac:spMk id="2" creationId="{2414E5D9-8373-F575-269B-CDE8AC0D380F}"/>
          </ac:spMkLst>
        </pc:spChg>
        <pc:spChg chg="mod ord">
          <ac:chgData name="Sian Santos-Lewis" userId="5ab66ac4-9285-4512-9c84-8443ceeac197" providerId="ADAL" clId="{0D0CE8F2-103C-4EA0-9827-C904100D6BA6}" dt="2024-09-25T13:59:22.727" v="1687" actId="26606"/>
          <ac:spMkLst>
            <pc:docMk/>
            <pc:sldMk cId="808272262" sldId="288"/>
            <ac:spMk id="3" creationId="{CF42608A-5294-9A66-6974-5CAF3B3C9363}"/>
          </ac:spMkLst>
        </pc:spChg>
        <pc:spChg chg="add del">
          <ac:chgData name="Sian Santos-Lewis" userId="5ab66ac4-9285-4512-9c84-8443ceeac197" providerId="ADAL" clId="{0D0CE8F2-103C-4EA0-9827-C904100D6BA6}" dt="2024-09-25T13:59:22.718" v="1686" actId="26606"/>
          <ac:spMkLst>
            <pc:docMk/>
            <pc:sldMk cId="808272262" sldId="288"/>
            <ac:spMk id="9223" creationId="{03AF1C04-3FEF-41BD-BB84-2F263765BEBC}"/>
          </ac:spMkLst>
        </pc:spChg>
        <pc:grpChg chg="add del">
          <ac:chgData name="Sian Santos-Lewis" userId="5ab66ac4-9285-4512-9c84-8443ceeac197" providerId="ADAL" clId="{0D0CE8F2-103C-4EA0-9827-C904100D6BA6}" dt="2024-09-25T13:59:22.718" v="1686" actId="26606"/>
          <ac:grpSpMkLst>
            <pc:docMk/>
            <pc:sldMk cId="808272262" sldId="288"/>
            <ac:grpSpMk id="9225" creationId="{E56E71F1-5A87-4A96-B42F-2DFA1B766B5E}"/>
          </ac:grpSpMkLst>
        </pc:grpChg>
        <pc:grpChg chg="add del">
          <ac:chgData name="Sian Santos-Lewis" userId="5ab66ac4-9285-4512-9c84-8443ceeac197" providerId="ADAL" clId="{0D0CE8F2-103C-4EA0-9827-C904100D6BA6}" dt="2024-09-25T13:59:22.718" v="1686" actId="26606"/>
          <ac:grpSpMkLst>
            <pc:docMk/>
            <pc:sldMk cId="808272262" sldId="288"/>
            <ac:grpSpMk id="9229" creationId="{C733FE3C-12C4-4FA2-A795-87D2F6776A53}"/>
          </ac:grpSpMkLst>
        </pc:grpChg>
        <pc:grpChg chg="add del">
          <ac:chgData name="Sian Santos-Lewis" userId="5ab66ac4-9285-4512-9c84-8443ceeac197" providerId="ADAL" clId="{0D0CE8F2-103C-4EA0-9827-C904100D6BA6}" dt="2024-09-25T13:59:22.718" v="1686" actId="26606"/>
          <ac:grpSpMkLst>
            <pc:docMk/>
            <pc:sldMk cId="808272262" sldId="288"/>
            <ac:grpSpMk id="9233" creationId="{0C2B5F12-8A82-4A59-9400-3164CBF47F63}"/>
          </ac:grpSpMkLst>
        </pc:grpChg>
        <pc:picChg chg="add mod ord">
          <ac:chgData name="Sian Santos-Lewis" userId="5ab66ac4-9285-4512-9c84-8443ceeac197" providerId="ADAL" clId="{0D0CE8F2-103C-4EA0-9827-C904100D6BA6}" dt="2024-09-25T13:59:22.727" v="1687" actId="26606"/>
          <ac:picMkLst>
            <pc:docMk/>
            <pc:sldMk cId="808272262" sldId="288"/>
            <ac:picMk id="9218" creationId="{7FE80ED7-0774-F2F3-367B-35739950EA0D}"/>
          </ac:picMkLst>
        </pc:picChg>
        <pc:cxnChg chg="add">
          <ac:chgData name="Sian Santos-Lewis" userId="5ab66ac4-9285-4512-9c84-8443ceeac197" providerId="ADAL" clId="{0D0CE8F2-103C-4EA0-9827-C904100D6BA6}" dt="2024-09-25T13:59:22.727" v="1687" actId="26606"/>
          <ac:cxnSpMkLst>
            <pc:docMk/>
            <pc:sldMk cId="808272262" sldId="288"/>
            <ac:cxnSpMk id="9242" creationId="{1503BFE4-729B-D9D0-C17B-501E6AF1127A}"/>
          </ac:cxnSpMkLst>
        </pc:cxnChg>
      </pc:sldChg>
      <pc:sldChg chg="addSp modSp new mod setBg">
        <pc:chgData name="Sian Santos-Lewis" userId="5ab66ac4-9285-4512-9c84-8443ceeac197" providerId="ADAL" clId="{0D0CE8F2-103C-4EA0-9827-C904100D6BA6}" dt="2024-09-25T14:03:41.440" v="2188" actId="27636"/>
        <pc:sldMkLst>
          <pc:docMk/>
          <pc:sldMk cId="2299184492" sldId="289"/>
        </pc:sldMkLst>
        <pc:spChg chg="mod">
          <ac:chgData name="Sian Santos-Lewis" userId="5ab66ac4-9285-4512-9c84-8443ceeac197" providerId="ADAL" clId="{0D0CE8F2-103C-4EA0-9827-C904100D6BA6}" dt="2024-09-25T14:03:14.462" v="2175" actId="26606"/>
          <ac:spMkLst>
            <pc:docMk/>
            <pc:sldMk cId="2299184492" sldId="289"/>
            <ac:spMk id="2" creationId="{442B1055-71F1-336B-9431-6F89ACCF877C}"/>
          </ac:spMkLst>
        </pc:spChg>
        <pc:spChg chg="mod">
          <ac:chgData name="Sian Santos-Lewis" userId="5ab66ac4-9285-4512-9c84-8443ceeac197" providerId="ADAL" clId="{0D0CE8F2-103C-4EA0-9827-C904100D6BA6}" dt="2024-09-25T14:03:41.440" v="2188" actId="27636"/>
          <ac:spMkLst>
            <pc:docMk/>
            <pc:sldMk cId="2299184492" sldId="289"/>
            <ac:spMk id="3" creationId="{570BE06C-6CAA-D804-65D7-63A9F32A7871}"/>
          </ac:spMkLst>
        </pc:spChg>
        <pc:spChg chg="add">
          <ac:chgData name="Sian Santos-Lewis" userId="5ab66ac4-9285-4512-9c84-8443ceeac197" providerId="ADAL" clId="{0D0CE8F2-103C-4EA0-9827-C904100D6BA6}" dt="2024-09-25T14:03:14.462" v="2175" actId="26606"/>
          <ac:spMkLst>
            <pc:docMk/>
            <pc:sldMk cId="2299184492" sldId="289"/>
            <ac:spMk id="10247" creationId="{F13C74B1-5B17-4795-BED0-7140497B445A}"/>
          </ac:spMkLst>
        </pc:spChg>
        <pc:spChg chg="add">
          <ac:chgData name="Sian Santos-Lewis" userId="5ab66ac4-9285-4512-9c84-8443ceeac197" providerId="ADAL" clId="{0D0CE8F2-103C-4EA0-9827-C904100D6BA6}" dt="2024-09-25T14:03:14.462" v="2175" actId="26606"/>
          <ac:spMkLst>
            <pc:docMk/>
            <pc:sldMk cId="2299184492" sldId="289"/>
            <ac:spMk id="10249" creationId="{D4974D33-8DC5-464E-8C6D-BE58F0669C17}"/>
          </ac:spMkLst>
        </pc:spChg>
        <pc:picChg chg="add mod">
          <ac:chgData name="Sian Santos-Lewis" userId="5ab66ac4-9285-4512-9c84-8443ceeac197" providerId="ADAL" clId="{0D0CE8F2-103C-4EA0-9827-C904100D6BA6}" dt="2024-09-25T14:03:14.462" v="2175" actId="26606"/>
          <ac:picMkLst>
            <pc:docMk/>
            <pc:sldMk cId="2299184492" sldId="289"/>
            <ac:picMk id="10242" creationId="{4C128830-3FE5-2B78-211F-5BB5333910CF}"/>
          </ac:picMkLst>
        </pc:picChg>
      </pc:sldChg>
      <pc:sldChg chg="addSp delSp modSp new mod setBg">
        <pc:chgData name="Sian Santos-Lewis" userId="5ab66ac4-9285-4512-9c84-8443ceeac197" providerId="ADAL" clId="{0D0CE8F2-103C-4EA0-9827-C904100D6BA6}" dt="2024-09-25T14:07:19.310" v="2264" actId="26606"/>
        <pc:sldMkLst>
          <pc:docMk/>
          <pc:sldMk cId="3293005257" sldId="290"/>
        </pc:sldMkLst>
        <pc:spChg chg="mod">
          <ac:chgData name="Sian Santos-Lewis" userId="5ab66ac4-9285-4512-9c84-8443ceeac197" providerId="ADAL" clId="{0D0CE8F2-103C-4EA0-9827-C904100D6BA6}" dt="2024-09-25T14:07:19.310" v="2264" actId="26606"/>
          <ac:spMkLst>
            <pc:docMk/>
            <pc:sldMk cId="3293005257" sldId="290"/>
            <ac:spMk id="2" creationId="{3392E27F-30B5-83D2-DE53-985946100263}"/>
          </ac:spMkLst>
        </pc:spChg>
        <pc:spChg chg="add del mod">
          <ac:chgData name="Sian Santos-Lewis" userId="5ab66ac4-9285-4512-9c84-8443ceeac197" providerId="ADAL" clId="{0D0CE8F2-103C-4EA0-9827-C904100D6BA6}" dt="2024-09-25T14:07:19.310" v="2264" actId="26606"/>
          <ac:spMkLst>
            <pc:docMk/>
            <pc:sldMk cId="3293005257" sldId="290"/>
            <ac:spMk id="3" creationId="{F0A4F0F2-AA10-4E42-38EB-B3A9C1308699}"/>
          </ac:spMkLst>
        </pc:spChg>
        <pc:spChg chg="add del">
          <ac:chgData name="Sian Santos-Lewis" userId="5ab66ac4-9285-4512-9c84-8443ceeac197" providerId="ADAL" clId="{0D0CE8F2-103C-4EA0-9827-C904100D6BA6}" dt="2024-09-25T14:07:13.283" v="2261" actId="26606"/>
          <ac:spMkLst>
            <pc:docMk/>
            <pc:sldMk cId="3293005257" sldId="290"/>
            <ac:spMk id="8" creationId="{C2554CA6-288E-4202-BC52-2E5A8F0C0AED}"/>
          </ac:spMkLst>
        </pc:spChg>
        <pc:spChg chg="add del">
          <ac:chgData name="Sian Santos-Lewis" userId="5ab66ac4-9285-4512-9c84-8443ceeac197" providerId="ADAL" clId="{0D0CE8F2-103C-4EA0-9827-C904100D6BA6}" dt="2024-09-25T14:07:09.138" v="2259" actId="26606"/>
          <ac:spMkLst>
            <pc:docMk/>
            <pc:sldMk cId="3293005257" sldId="290"/>
            <ac:spMk id="10" creationId="{4F7EBAE4-9945-4473-9E34-B2C66EA0F03D}"/>
          </ac:spMkLst>
        </pc:spChg>
        <pc:spChg chg="add del">
          <ac:chgData name="Sian Santos-Lewis" userId="5ab66ac4-9285-4512-9c84-8443ceeac197" providerId="ADAL" clId="{0D0CE8F2-103C-4EA0-9827-C904100D6BA6}" dt="2024-09-25T14:07:09.138" v="2259" actId="26606"/>
          <ac:spMkLst>
            <pc:docMk/>
            <pc:sldMk cId="3293005257" sldId="290"/>
            <ac:spMk id="12" creationId="{70BEB1E7-2F88-40BC-B73D-42E5B6F80BFC}"/>
          </ac:spMkLst>
        </pc:spChg>
        <pc:spChg chg="add del">
          <ac:chgData name="Sian Santos-Lewis" userId="5ab66ac4-9285-4512-9c84-8443ceeac197" providerId="ADAL" clId="{0D0CE8F2-103C-4EA0-9827-C904100D6BA6}" dt="2024-09-25T14:07:09.138" v="2259" actId="26606"/>
          <ac:spMkLst>
            <pc:docMk/>
            <pc:sldMk cId="3293005257" sldId="290"/>
            <ac:spMk id="14" creationId="{A7B99495-F43F-4D80-A44F-2CB4764EB90B}"/>
          </ac:spMkLst>
        </pc:spChg>
        <pc:spChg chg="add del">
          <ac:chgData name="Sian Santos-Lewis" userId="5ab66ac4-9285-4512-9c84-8443ceeac197" providerId="ADAL" clId="{0D0CE8F2-103C-4EA0-9827-C904100D6BA6}" dt="2024-09-25T14:07:13.283" v="2261" actId="26606"/>
          <ac:spMkLst>
            <pc:docMk/>
            <pc:sldMk cId="3293005257" sldId="290"/>
            <ac:spMk id="16" creationId="{B10BB131-AC8E-4A8E-A5D1-36260F720C3B}"/>
          </ac:spMkLst>
        </pc:spChg>
        <pc:spChg chg="add del">
          <ac:chgData name="Sian Santos-Lewis" userId="5ab66ac4-9285-4512-9c84-8443ceeac197" providerId="ADAL" clId="{0D0CE8F2-103C-4EA0-9827-C904100D6BA6}" dt="2024-09-25T14:07:13.283" v="2261" actId="26606"/>
          <ac:spMkLst>
            <pc:docMk/>
            <pc:sldMk cId="3293005257" sldId="290"/>
            <ac:spMk id="17" creationId="{5B7778FC-632E-4DCA-A7CB-0D7731CCF970}"/>
          </ac:spMkLst>
        </pc:spChg>
        <pc:spChg chg="add del">
          <ac:chgData name="Sian Santos-Lewis" userId="5ab66ac4-9285-4512-9c84-8443ceeac197" providerId="ADAL" clId="{0D0CE8F2-103C-4EA0-9827-C904100D6BA6}" dt="2024-09-25T14:07:13.283" v="2261" actId="26606"/>
          <ac:spMkLst>
            <pc:docMk/>
            <pc:sldMk cId="3293005257" sldId="290"/>
            <ac:spMk id="18" creationId="{FA23A907-97FB-4A8F-880A-DD77401C4296}"/>
          </ac:spMkLst>
        </pc:spChg>
        <pc:spChg chg="add del">
          <ac:chgData name="Sian Santos-Lewis" userId="5ab66ac4-9285-4512-9c84-8443ceeac197" providerId="ADAL" clId="{0D0CE8F2-103C-4EA0-9827-C904100D6BA6}" dt="2024-09-25T14:07:13.283" v="2261" actId="26606"/>
          <ac:spMkLst>
            <pc:docMk/>
            <pc:sldMk cId="3293005257" sldId="290"/>
            <ac:spMk id="19" creationId="{F0A4F0F2-AA10-4E42-38EB-B3A9C1308699}"/>
          </ac:spMkLst>
        </pc:spChg>
        <pc:spChg chg="add">
          <ac:chgData name="Sian Santos-Lewis" userId="5ab66ac4-9285-4512-9c84-8443ceeac197" providerId="ADAL" clId="{0D0CE8F2-103C-4EA0-9827-C904100D6BA6}" dt="2024-09-25T14:07:19.310" v="2264" actId="26606"/>
          <ac:spMkLst>
            <pc:docMk/>
            <pc:sldMk cId="3293005257" sldId="290"/>
            <ac:spMk id="24" creationId="{907EF6B7-1338-4443-8C46-6A318D952DFD}"/>
          </ac:spMkLst>
        </pc:spChg>
        <pc:spChg chg="add">
          <ac:chgData name="Sian Santos-Lewis" userId="5ab66ac4-9285-4512-9c84-8443ceeac197" providerId="ADAL" clId="{0D0CE8F2-103C-4EA0-9827-C904100D6BA6}" dt="2024-09-25T14:07:19.310" v="2264" actId="26606"/>
          <ac:spMkLst>
            <pc:docMk/>
            <pc:sldMk cId="3293005257" sldId="290"/>
            <ac:spMk id="25" creationId="{DAAE4CDD-124C-4DCF-9584-B6033B545DD5}"/>
          </ac:spMkLst>
        </pc:spChg>
        <pc:spChg chg="add">
          <ac:chgData name="Sian Santos-Lewis" userId="5ab66ac4-9285-4512-9c84-8443ceeac197" providerId="ADAL" clId="{0D0CE8F2-103C-4EA0-9827-C904100D6BA6}" dt="2024-09-25T14:07:19.310" v="2264" actId="26606"/>
          <ac:spMkLst>
            <pc:docMk/>
            <pc:sldMk cId="3293005257" sldId="290"/>
            <ac:spMk id="26" creationId="{081E4A58-353D-44AE-B2FC-2A74E2E400F7}"/>
          </ac:spMkLst>
        </pc:spChg>
        <pc:spChg chg="add">
          <ac:chgData name="Sian Santos-Lewis" userId="5ab66ac4-9285-4512-9c84-8443ceeac197" providerId="ADAL" clId="{0D0CE8F2-103C-4EA0-9827-C904100D6BA6}" dt="2024-09-25T14:07:19.310" v="2264" actId="26606"/>
          <ac:spMkLst>
            <pc:docMk/>
            <pc:sldMk cId="3293005257" sldId="290"/>
            <ac:spMk id="27" creationId="{F0A4F0F2-AA10-4E42-38EB-B3A9C1308699}"/>
          </ac:spMkLst>
        </pc:spChg>
        <pc:graphicFrameChg chg="add del">
          <ac:chgData name="Sian Santos-Lewis" userId="5ab66ac4-9285-4512-9c84-8443ceeac197" providerId="ADAL" clId="{0D0CE8F2-103C-4EA0-9827-C904100D6BA6}" dt="2024-09-25T14:07:09.138" v="2259" actId="26606"/>
          <ac:graphicFrameMkLst>
            <pc:docMk/>
            <pc:sldMk cId="3293005257" sldId="290"/>
            <ac:graphicFrameMk id="5" creationId="{16224F70-179B-5B86-CDE2-024424BA6310}"/>
          </ac:graphicFrameMkLst>
        </pc:graphicFrameChg>
        <pc:graphicFrameChg chg="add del">
          <ac:chgData name="Sian Santos-Lewis" userId="5ab66ac4-9285-4512-9c84-8443ceeac197" providerId="ADAL" clId="{0D0CE8F2-103C-4EA0-9827-C904100D6BA6}" dt="2024-09-25T14:07:19.294" v="2263" actId="26606"/>
          <ac:graphicFrameMkLst>
            <pc:docMk/>
            <pc:sldMk cId="3293005257" sldId="290"/>
            <ac:graphicFrameMk id="22" creationId="{B6D84A58-C62F-9023-30A4-BC2DB5AB2616}"/>
          </ac:graphicFrameMkLst>
        </pc:graphicFrameChg>
        <pc:picChg chg="add del">
          <ac:chgData name="Sian Santos-Lewis" userId="5ab66ac4-9285-4512-9c84-8443ceeac197" providerId="ADAL" clId="{0D0CE8F2-103C-4EA0-9827-C904100D6BA6}" dt="2024-09-25T14:07:09.138" v="2259" actId="26606"/>
          <ac:picMkLst>
            <pc:docMk/>
            <pc:sldMk cId="3293005257" sldId="290"/>
            <ac:picMk id="6" creationId="{D9BBBFAA-832B-6445-4537-66695D736D29}"/>
          </ac:picMkLst>
        </pc:picChg>
        <pc:picChg chg="add del">
          <ac:chgData name="Sian Santos-Lewis" userId="5ab66ac4-9285-4512-9c84-8443ceeac197" providerId="ADAL" clId="{0D0CE8F2-103C-4EA0-9827-C904100D6BA6}" dt="2024-09-25T14:07:19.294" v="2263" actId="26606"/>
          <ac:picMkLst>
            <pc:docMk/>
            <pc:sldMk cId="3293005257" sldId="290"/>
            <ac:picMk id="21" creationId="{DBF65D95-E199-803C-3B86-3F452EF07E49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B5CFDAE-A733-48D1-84FC-77B980E27E0C}" type="doc">
      <dgm:prSet loTypeId="urn:microsoft.com/office/officeart/2005/8/layout/default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DE0B0A5E-DBC7-4200-816B-848AD2640536}">
      <dgm:prSet/>
      <dgm:spPr/>
      <dgm:t>
        <a:bodyPr/>
        <a:lstStyle/>
        <a:p>
          <a:r>
            <a:rPr lang="en-GB" dirty="0"/>
            <a:t>Self-Regulation</a:t>
          </a:r>
          <a:endParaRPr lang="en-US" dirty="0"/>
        </a:p>
      </dgm:t>
    </dgm:pt>
    <dgm:pt modelId="{27C47678-46EC-40F6-8115-08FB3AB699D3}" type="parTrans" cxnId="{F03AABFD-FA42-4571-BD97-0B2F8A1141EC}">
      <dgm:prSet/>
      <dgm:spPr/>
      <dgm:t>
        <a:bodyPr/>
        <a:lstStyle/>
        <a:p>
          <a:endParaRPr lang="en-US"/>
        </a:p>
      </dgm:t>
    </dgm:pt>
    <dgm:pt modelId="{4928F377-173A-4AA4-9E97-0ED0ADDF5129}" type="sibTrans" cxnId="{F03AABFD-FA42-4571-BD97-0B2F8A1141EC}">
      <dgm:prSet/>
      <dgm:spPr/>
      <dgm:t>
        <a:bodyPr/>
        <a:lstStyle/>
        <a:p>
          <a:endParaRPr lang="en-US"/>
        </a:p>
      </dgm:t>
    </dgm:pt>
    <dgm:pt modelId="{B56F50E9-9FB2-48A7-B115-1A8A90ABF5F9}">
      <dgm:prSet/>
      <dgm:spPr/>
      <dgm:t>
        <a:bodyPr/>
        <a:lstStyle/>
        <a:p>
          <a:r>
            <a:rPr lang="en-GB" dirty="0"/>
            <a:t>Managing Self</a:t>
          </a:r>
          <a:endParaRPr lang="en-US" dirty="0"/>
        </a:p>
      </dgm:t>
    </dgm:pt>
    <dgm:pt modelId="{81F5A8C6-1F33-4DB8-8165-D5DB6EE6471A}" type="parTrans" cxnId="{FF0370EC-19FA-43D5-ADAB-F7912A611284}">
      <dgm:prSet/>
      <dgm:spPr/>
      <dgm:t>
        <a:bodyPr/>
        <a:lstStyle/>
        <a:p>
          <a:endParaRPr lang="en-US"/>
        </a:p>
      </dgm:t>
    </dgm:pt>
    <dgm:pt modelId="{A29D8226-8EBC-4732-96F1-5DA1058964FF}" type="sibTrans" cxnId="{FF0370EC-19FA-43D5-ADAB-F7912A611284}">
      <dgm:prSet/>
      <dgm:spPr/>
      <dgm:t>
        <a:bodyPr/>
        <a:lstStyle/>
        <a:p>
          <a:endParaRPr lang="en-US"/>
        </a:p>
      </dgm:t>
    </dgm:pt>
    <dgm:pt modelId="{03F17C30-53FE-42B7-8594-BDAF2659C6C2}">
      <dgm:prSet/>
      <dgm:spPr/>
      <dgm:t>
        <a:bodyPr/>
        <a:lstStyle/>
        <a:p>
          <a:r>
            <a:rPr lang="en-GB" dirty="0"/>
            <a:t>Building Relationships</a:t>
          </a:r>
          <a:endParaRPr lang="en-US" dirty="0"/>
        </a:p>
      </dgm:t>
    </dgm:pt>
    <dgm:pt modelId="{BF65A69C-86DB-4851-A7D4-48F21D166852}" type="parTrans" cxnId="{3798743E-FCB8-4ABB-88D4-D19F923FCCD1}">
      <dgm:prSet/>
      <dgm:spPr/>
      <dgm:t>
        <a:bodyPr/>
        <a:lstStyle/>
        <a:p>
          <a:endParaRPr lang="en-US"/>
        </a:p>
      </dgm:t>
    </dgm:pt>
    <dgm:pt modelId="{F4DCAD81-4CCD-4CD0-9FF6-E942343843E8}" type="sibTrans" cxnId="{3798743E-FCB8-4ABB-88D4-D19F923FCCD1}">
      <dgm:prSet/>
      <dgm:spPr/>
      <dgm:t>
        <a:bodyPr/>
        <a:lstStyle/>
        <a:p>
          <a:endParaRPr lang="en-US"/>
        </a:p>
      </dgm:t>
    </dgm:pt>
    <dgm:pt modelId="{F9A64088-F70F-42BE-99A1-BEBB12CEE4C1}" type="pres">
      <dgm:prSet presAssocID="{4B5CFDAE-A733-48D1-84FC-77B980E27E0C}" presName="diagram" presStyleCnt="0">
        <dgm:presLayoutVars>
          <dgm:dir/>
          <dgm:resizeHandles val="exact"/>
        </dgm:presLayoutVars>
      </dgm:prSet>
      <dgm:spPr/>
    </dgm:pt>
    <dgm:pt modelId="{BDC755FB-BFC0-4C30-A7A8-BA7397352A9F}" type="pres">
      <dgm:prSet presAssocID="{DE0B0A5E-DBC7-4200-816B-848AD2640536}" presName="node" presStyleLbl="node1" presStyleIdx="0" presStyleCnt="3">
        <dgm:presLayoutVars>
          <dgm:bulletEnabled val="1"/>
        </dgm:presLayoutVars>
      </dgm:prSet>
      <dgm:spPr/>
    </dgm:pt>
    <dgm:pt modelId="{0C02995E-4704-46C3-A798-D7652C3B49EE}" type="pres">
      <dgm:prSet presAssocID="{4928F377-173A-4AA4-9E97-0ED0ADDF5129}" presName="sibTrans" presStyleCnt="0"/>
      <dgm:spPr/>
    </dgm:pt>
    <dgm:pt modelId="{938E8417-C52C-48E2-A1C6-D59F6AF41288}" type="pres">
      <dgm:prSet presAssocID="{B56F50E9-9FB2-48A7-B115-1A8A90ABF5F9}" presName="node" presStyleLbl="node1" presStyleIdx="1" presStyleCnt="3">
        <dgm:presLayoutVars>
          <dgm:bulletEnabled val="1"/>
        </dgm:presLayoutVars>
      </dgm:prSet>
      <dgm:spPr/>
    </dgm:pt>
    <dgm:pt modelId="{B0619B52-FF24-4DE6-BFBF-9DDC852D60E4}" type="pres">
      <dgm:prSet presAssocID="{A29D8226-8EBC-4732-96F1-5DA1058964FF}" presName="sibTrans" presStyleCnt="0"/>
      <dgm:spPr/>
    </dgm:pt>
    <dgm:pt modelId="{6A0C14C3-AE2E-43DD-A903-D9B776F7BB1E}" type="pres">
      <dgm:prSet presAssocID="{03F17C30-53FE-42B7-8594-BDAF2659C6C2}" presName="node" presStyleLbl="node1" presStyleIdx="2" presStyleCnt="3">
        <dgm:presLayoutVars>
          <dgm:bulletEnabled val="1"/>
        </dgm:presLayoutVars>
      </dgm:prSet>
      <dgm:spPr/>
    </dgm:pt>
  </dgm:ptLst>
  <dgm:cxnLst>
    <dgm:cxn modelId="{3798743E-FCB8-4ABB-88D4-D19F923FCCD1}" srcId="{4B5CFDAE-A733-48D1-84FC-77B980E27E0C}" destId="{03F17C30-53FE-42B7-8594-BDAF2659C6C2}" srcOrd="2" destOrd="0" parTransId="{BF65A69C-86DB-4851-A7D4-48F21D166852}" sibTransId="{F4DCAD81-4CCD-4CD0-9FF6-E942343843E8}"/>
    <dgm:cxn modelId="{855B5596-5D13-4E33-B2F9-352E99962427}" type="presOf" srcId="{03F17C30-53FE-42B7-8594-BDAF2659C6C2}" destId="{6A0C14C3-AE2E-43DD-A903-D9B776F7BB1E}" srcOrd="0" destOrd="0" presId="urn:microsoft.com/office/officeart/2005/8/layout/default"/>
    <dgm:cxn modelId="{2F5F7BB0-E438-476D-822A-F08B6685F49F}" type="presOf" srcId="{4B5CFDAE-A733-48D1-84FC-77B980E27E0C}" destId="{F9A64088-F70F-42BE-99A1-BEBB12CEE4C1}" srcOrd="0" destOrd="0" presId="urn:microsoft.com/office/officeart/2005/8/layout/default"/>
    <dgm:cxn modelId="{E669B8C0-5A49-417B-BEF5-3DA25474889A}" type="presOf" srcId="{DE0B0A5E-DBC7-4200-816B-848AD2640536}" destId="{BDC755FB-BFC0-4C30-A7A8-BA7397352A9F}" srcOrd="0" destOrd="0" presId="urn:microsoft.com/office/officeart/2005/8/layout/default"/>
    <dgm:cxn modelId="{EAC1ADE0-7D47-4B65-A07C-A92BF0059DFD}" type="presOf" srcId="{B56F50E9-9FB2-48A7-B115-1A8A90ABF5F9}" destId="{938E8417-C52C-48E2-A1C6-D59F6AF41288}" srcOrd="0" destOrd="0" presId="urn:microsoft.com/office/officeart/2005/8/layout/default"/>
    <dgm:cxn modelId="{FF0370EC-19FA-43D5-ADAB-F7912A611284}" srcId="{4B5CFDAE-A733-48D1-84FC-77B980E27E0C}" destId="{B56F50E9-9FB2-48A7-B115-1A8A90ABF5F9}" srcOrd="1" destOrd="0" parTransId="{81F5A8C6-1F33-4DB8-8165-D5DB6EE6471A}" sibTransId="{A29D8226-8EBC-4732-96F1-5DA1058964FF}"/>
    <dgm:cxn modelId="{F03AABFD-FA42-4571-BD97-0B2F8A1141EC}" srcId="{4B5CFDAE-A733-48D1-84FC-77B980E27E0C}" destId="{DE0B0A5E-DBC7-4200-816B-848AD2640536}" srcOrd="0" destOrd="0" parTransId="{27C47678-46EC-40F6-8115-08FB3AB699D3}" sibTransId="{4928F377-173A-4AA4-9E97-0ED0ADDF5129}"/>
    <dgm:cxn modelId="{216B86BF-E6FB-4271-8DCE-9DA710BA9F36}" type="presParOf" srcId="{F9A64088-F70F-42BE-99A1-BEBB12CEE4C1}" destId="{BDC755FB-BFC0-4C30-A7A8-BA7397352A9F}" srcOrd="0" destOrd="0" presId="urn:microsoft.com/office/officeart/2005/8/layout/default"/>
    <dgm:cxn modelId="{F7E894B2-6A31-4C24-84BD-C182C1E41493}" type="presParOf" srcId="{F9A64088-F70F-42BE-99A1-BEBB12CEE4C1}" destId="{0C02995E-4704-46C3-A798-D7652C3B49EE}" srcOrd="1" destOrd="0" presId="urn:microsoft.com/office/officeart/2005/8/layout/default"/>
    <dgm:cxn modelId="{89CDEF3B-1C59-473C-A438-29E884E70185}" type="presParOf" srcId="{F9A64088-F70F-42BE-99A1-BEBB12CEE4C1}" destId="{938E8417-C52C-48E2-A1C6-D59F6AF41288}" srcOrd="2" destOrd="0" presId="urn:microsoft.com/office/officeart/2005/8/layout/default"/>
    <dgm:cxn modelId="{71A23C8D-1E15-4025-A447-CE106133A913}" type="presParOf" srcId="{F9A64088-F70F-42BE-99A1-BEBB12CEE4C1}" destId="{B0619B52-FF24-4DE6-BFBF-9DDC852D60E4}" srcOrd="3" destOrd="0" presId="urn:microsoft.com/office/officeart/2005/8/layout/default"/>
    <dgm:cxn modelId="{D53ACA75-2A0C-406D-91FC-D2362A456E71}" type="presParOf" srcId="{F9A64088-F70F-42BE-99A1-BEBB12CEE4C1}" destId="{6A0C14C3-AE2E-43DD-A903-D9B776F7BB1E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C755FB-BFC0-4C30-A7A8-BA7397352A9F}">
      <dsp:nvSpPr>
        <dsp:cNvPr id="0" name=""/>
        <dsp:cNvSpPr/>
      </dsp:nvSpPr>
      <dsp:spPr>
        <a:xfrm>
          <a:off x="0" y="293116"/>
          <a:ext cx="1539503" cy="923702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Self-Regulation</a:t>
          </a:r>
          <a:endParaRPr lang="en-US" sz="1800" kern="1200" dirty="0"/>
        </a:p>
      </dsp:txBody>
      <dsp:txXfrm>
        <a:off x="0" y="293116"/>
        <a:ext cx="1539503" cy="923702"/>
      </dsp:txXfrm>
    </dsp:sp>
    <dsp:sp modelId="{938E8417-C52C-48E2-A1C6-D59F6AF41288}">
      <dsp:nvSpPr>
        <dsp:cNvPr id="0" name=""/>
        <dsp:cNvSpPr/>
      </dsp:nvSpPr>
      <dsp:spPr>
        <a:xfrm>
          <a:off x="1693453" y="293116"/>
          <a:ext cx="1539503" cy="923702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Managing Self</a:t>
          </a:r>
          <a:endParaRPr lang="en-US" sz="1800" kern="1200" dirty="0"/>
        </a:p>
      </dsp:txBody>
      <dsp:txXfrm>
        <a:off x="1693453" y="293116"/>
        <a:ext cx="1539503" cy="923702"/>
      </dsp:txXfrm>
    </dsp:sp>
    <dsp:sp modelId="{6A0C14C3-AE2E-43DD-A903-D9B776F7BB1E}">
      <dsp:nvSpPr>
        <dsp:cNvPr id="0" name=""/>
        <dsp:cNvSpPr/>
      </dsp:nvSpPr>
      <dsp:spPr>
        <a:xfrm>
          <a:off x="3386907" y="293116"/>
          <a:ext cx="1539503" cy="923702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Building Relationships</a:t>
          </a:r>
          <a:endParaRPr lang="en-US" sz="1800" kern="1200" dirty="0"/>
        </a:p>
      </dsp:txBody>
      <dsp:txXfrm>
        <a:off x="3386907" y="293116"/>
        <a:ext cx="1539503" cy="9237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1391F7-89FF-498A-A02C-FA1021797CCC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F30F5E-D041-4F15-B72A-34108BFCBA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93378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F30F5E-D041-4F15-B72A-34108BFCBA3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752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A64E01-934C-A45A-CF2E-B4D37721DC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92D3CD-F126-53A2-4D26-BFE432C1DE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0964EF-2036-2D68-ADA5-77C71CD5A8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B3009-34DA-4E9F-811B-216368D67A35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DC70FE-5923-46F1-C8BF-9B56E66459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36818D-5CAC-ABF8-9A20-6EDC84F07E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E4781-C029-47ED-A4D5-0F30BE6C17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27604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CD4E81-0524-7E6A-DE34-B176E9DF7F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7D11B4-DCB3-6425-F73D-8154014612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74D081-7775-77BA-C52B-251D555CD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B3009-34DA-4E9F-811B-216368D67A35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E3EF55-0925-4DF3-B2F5-63A9C59ED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C3D535-3C47-83EE-FF21-83C7DEAD43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E4781-C029-47ED-A4D5-0F30BE6C17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2451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4F1B5C-926B-54C0-7961-F46094A54C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9A9E68-1F62-2BFF-38B3-9FD2B2D1C6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F3AA21-69B1-00E0-7844-6D8842EC56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B3009-34DA-4E9F-811B-216368D67A35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D71470-D439-4DAA-655E-DD774CB18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11C618-253E-2D80-227F-D1A744CC4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E4781-C029-47ED-A4D5-0F30BE6C17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35979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9E9223-0385-71B7-BD75-C551E530D9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4766BE-F13F-C389-BE30-C0F894A901D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479CFB-CDFE-A05A-53DE-BF5BDA8EBD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C1D6CC-6B5F-AE5B-121B-2728761C2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B3009-34DA-4E9F-811B-216368D67A35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CF645F-7569-3042-1436-89D48B9EF7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616546-4E75-390D-765E-56CA4110DC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E4781-C029-47ED-A4D5-0F30BE6C17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97376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02B536-4521-CC25-E015-175AD093CF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76CCBA-639B-30BE-EFCF-E6A04C8329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9BB231-A17A-3FCB-751E-76E90E4C6B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FD599A6-1EB9-3CED-9088-839D1438B10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981ADF6-C7C5-F460-0928-504089A30E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5935EEC-BE80-5ABE-5A99-CAF445F0B5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B3009-34DA-4E9F-811B-216368D67A35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9E224D9-2272-CB15-29F0-9AE18CA42E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EFD48E3-F283-04D2-E4BB-101C4D3FAC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E4781-C029-47ED-A4D5-0F30BE6C17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91609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51D27E-BDAD-2640-93B1-E901CAB29B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9FA000-8417-B304-5301-EF7A3C86ED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B3009-34DA-4E9F-811B-216368D67A35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72104F0-3649-76EF-6B25-4344A15B0E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604232-D6DD-6E69-A256-D09A012F1A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E4781-C029-47ED-A4D5-0F30BE6C17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8381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F114066-A989-1932-4603-45E2A22056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B3009-34DA-4E9F-811B-216368D67A35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52BA86-5D30-DBF9-35E0-937CB1AF3A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307412-0126-2531-BA2E-1E37E712C1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E4781-C029-47ED-A4D5-0F30BE6C17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08893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E8C562-2F89-06FF-DADB-5C23E99BB3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2BE5A9-F633-E49C-E8A1-D561BDE238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752304-BF7E-2DE1-D173-6A802672A0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DB06EE-01CE-2CBF-DFF8-CD090442A3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B3009-34DA-4E9F-811B-216368D67A35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D73298-3D1A-0F6F-4DD0-6E5D22E0DD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42F9D7-D951-596B-7076-71DE9250A8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E4781-C029-47ED-A4D5-0F30BE6C17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5905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6E7969-AD7C-9E87-C6A8-76D6DAD6C6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62EE3B-F315-0D34-0D50-657CCC63A01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CB3E0C-DD8C-8E25-EFDC-E2337159D9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A6EBA7-CC20-1FD6-45D0-697652992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B3009-34DA-4E9F-811B-216368D67A35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4E77B3-3CC5-C096-E044-0814D0D3AB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78AABA-8A9E-34AF-7399-B5AF2BBB41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E4781-C029-47ED-A4D5-0F30BE6C17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5444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EBDF4F-2131-5BDA-6FEA-20B2EA145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5DCF90-4D08-51F6-9A92-FEAFECBB32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79BEDA-04F1-2476-B316-2F0E3041CC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B3009-34DA-4E9F-811B-216368D67A35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CD68DE-A49A-83EA-91C6-5792E9FFE0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B77D29-7558-AE87-CA0A-3794F92F52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E4781-C029-47ED-A4D5-0F30BE6C17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9461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9479859-6CBB-CFDD-2A7E-81E966A2474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50C144-6630-BF6A-A85C-32C5D22DBD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EBC81C-B63D-0696-5D10-9D3EA84DC4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B3009-34DA-4E9F-811B-216368D67A35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1AF931-DBBF-F11C-095D-9664588CBE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13D41C-A3B0-7086-D22B-3C4A8502F6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E4781-C029-47ED-A4D5-0F30BE6C17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34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1481CF4-3CC1-2463-580C-9CC1F441CE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DE9394-1724-17FC-12BA-244FB7D04C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4AF7BC-0697-698E-D5E1-607B8CD49B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E7B3009-34DA-4E9F-811B-216368D67A35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B0667B-BBB9-208F-B21A-11C18C7CED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B01E05-8199-5FE3-02F9-6622B17CA5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F0E4781-C029-47ED-A4D5-0F30BE6C17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8666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INGgzIO7vOY?feature=oembed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XGZNFbozAnc?feature=oembed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362D44EE-C852-4460-B8B5-C4F2BC2051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08A6B9F-C8ED-B6AA-6AD6-F75C175E4E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33579" y="1791298"/>
            <a:ext cx="5334930" cy="4496655"/>
          </a:xfrm>
        </p:spPr>
        <p:txBody>
          <a:bodyPr>
            <a:normAutofit fontScale="90000"/>
          </a:bodyPr>
          <a:lstStyle/>
          <a:p>
            <a:br>
              <a:rPr lang="en-GB" sz="3600" b="1" dirty="0"/>
            </a:br>
            <a:r>
              <a:rPr lang="en-GB" sz="4800" b="1" dirty="0"/>
              <a:t>Early Years Foundation Stage </a:t>
            </a:r>
            <a:br>
              <a:rPr lang="en-GB" sz="4800" b="1" dirty="0"/>
            </a:br>
            <a:br>
              <a:rPr lang="en-GB" sz="4800" b="1" dirty="0"/>
            </a:br>
            <a:br>
              <a:rPr lang="en-GB" sz="4800" b="1" dirty="0"/>
            </a:br>
            <a:r>
              <a:rPr lang="en-GB" sz="4800" b="1" dirty="0"/>
              <a:t>Personal Social and Emotional Development (PSED) Workshop</a:t>
            </a:r>
            <a:br>
              <a:rPr lang="en-GB" sz="2400" dirty="0"/>
            </a:br>
            <a:endParaRPr lang="en-GB" sz="2400" dirty="0"/>
          </a:p>
        </p:txBody>
      </p:sp>
      <p:sp>
        <p:nvSpPr>
          <p:cNvPr id="1033" name="Freeform: Shape 1032">
            <a:extLst>
              <a:ext uri="{FF2B5EF4-FFF2-40B4-BE49-F238E27FC236}">
                <a16:creationId xmlns:a16="http://schemas.microsoft.com/office/drawing/2014/main" id="{658970D8-8D1D-4B5C-894B-E871CC865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1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35" name="Freeform: Shape 1034">
            <a:extLst>
              <a:ext uri="{FF2B5EF4-FFF2-40B4-BE49-F238E27FC236}">
                <a16:creationId xmlns:a16="http://schemas.microsoft.com/office/drawing/2014/main" id="{F227E5B6-9132-43CA-B503-37A18562AD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349052" y="0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37" name="Freeform: Shape 1036">
            <a:extLst>
              <a:ext uri="{FF2B5EF4-FFF2-40B4-BE49-F238E27FC236}">
                <a16:creationId xmlns:a16="http://schemas.microsoft.com/office/drawing/2014/main" id="{03C2051E-A88D-48E5-BACF-AAED178927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16245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2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39" name="Freeform: Shape 1038">
            <a:extLst>
              <a:ext uri="{FF2B5EF4-FFF2-40B4-BE49-F238E27FC236}">
                <a16:creationId xmlns:a16="http://schemas.microsoft.com/office/drawing/2014/main" id="{7821A508-2985-4905-874A-527429BAAB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41" name="Freeform: Shape 1040">
            <a:extLst>
              <a:ext uri="{FF2B5EF4-FFF2-40B4-BE49-F238E27FC236}">
                <a16:creationId xmlns:a16="http://schemas.microsoft.com/office/drawing/2014/main" id="{D2929CB1-0E3C-4B2D-ADC5-0154FB33B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697761" y="5717906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1026" name="Picture 2" descr="South Camberley Primary and Nursery">
            <a:extLst>
              <a:ext uri="{FF2B5EF4-FFF2-40B4-BE49-F238E27FC236}">
                <a16:creationId xmlns:a16="http://schemas.microsoft.com/office/drawing/2014/main" id="{F81157DD-FACA-597A-87D5-8BD05A6712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-2"/>
          <a:stretch/>
        </p:blipFill>
        <p:spPr bwMode="auto">
          <a:xfrm>
            <a:off x="631840" y="598720"/>
            <a:ext cx="5178249" cy="5178249"/>
          </a:xfrm>
          <a:custGeom>
            <a:avLst/>
            <a:gdLst/>
            <a:ahLst/>
            <a:cxnLst/>
            <a:rect l="l" t="t" r="r" b="b"/>
            <a:pathLst>
              <a:path w="3741748" h="3741748">
                <a:moveTo>
                  <a:pt x="1870874" y="0"/>
                </a:moveTo>
                <a:cubicBezTo>
                  <a:pt x="2904129" y="0"/>
                  <a:pt x="3741748" y="837619"/>
                  <a:pt x="3741748" y="1870874"/>
                </a:cubicBezTo>
                <a:cubicBezTo>
                  <a:pt x="3741748" y="2904129"/>
                  <a:pt x="2904129" y="3741748"/>
                  <a:pt x="1870874" y="3741748"/>
                </a:cubicBezTo>
                <a:cubicBezTo>
                  <a:pt x="837619" y="3741748"/>
                  <a:pt x="0" y="2904129"/>
                  <a:pt x="0" y="1870874"/>
                </a:cubicBezTo>
                <a:cubicBezTo>
                  <a:pt x="0" y="837619"/>
                  <a:pt x="837619" y="0"/>
                  <a:pt x="187087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3" name="Freeform: Shape 1042">
            <a:extLst>
              <a:ext uri="{FF2B5EF4-FFF2-40B4-BE49-F238E27FC236}">
                <a16:creationId xmlns:a16="http://schemas.microsoft.com/office/drawing/2014/main" id="{5F2F0C84-BE8C-4DC2-A6D3-30349A801D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20513" y="6258756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3562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B178AE-A668-A4AC-8A8E-5A1214FF35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013" y="3752849"/>
            <a:ext cx="3290887" cy="2452687"/>
          </a:xfrm>
        </p:spPr>
        <p:txBody>
          <a:bodyPr anchor="ctr">
            <a:normAutofit/>
          </a:bodyPr>
          <a:lstStyle/>
          <a:p>
            <a:r>
              <a:rPr lang="en-GB" sz="3600"/>
              <a:t>Personal, Social and Emotional Development</a:t>
            </a:r>
          </a:p>
        </p:txBody>
      </p:sp>
      <p:pic>
        <p:nvPicPr>
          <p:cNvPr id="1026" name="Picture 2" descr="Caring Relationships: The Heart of Early Brain Development | NAEYC">
            <a:extLst>
              <a:ext uri="{FF2B5EF4-FFF2-40B4-BE49-F238E27FC236}">
                <a16:creationId xmlns:a16="http://schemas.microsoft.com/office/drawing/2014/main" id="{4509BF55-9E7E-987A-5489-38275B821D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72" b="28959"/>
          <a:stretch/>
        </p:blipFill>
        <p:spPr bwMode="auto">
          <a:xfrm>
            <a:off x="20" y="10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CC18CF-29A7-0776-129B-939422ACF4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3982" y="3752850"/>
            <a:ext cx="7485413" cy="2452687"/>
          </a:xfrm>
        </p:spPr>
        <p:txBody>
          <a:bodyPr anchor="ctr">
            <a:normAutofit/>
          </a:bodyPr>
          <a:lstStyle/>
          <a:p>
            <a:pPr marL="447002" rtl="0">
              <a:spcBef>
                <a:spcPts val="3966"/>
              </a:spcBef>
              <a:spcAft>
                <a:spcPts val="0"/>
              </a:spcAft>
            </a:pPr>
            <a:r>
              <a:rPr lang="en-GB" sz="1800" b="0" i="0" u="none" strike="noStrike">
                <a:effectLst/>
                <a:latin typeface="Calibri" panose="020F0502020204030204" pitchFamily="34" charset="0"/>
              </a:rPr>
              <a:t>Personal, Social and Emotional Development (PSED) is recognised as one of the building blocks  of success in life.  </a:t>
            </a:r>
            <a:endParaRPr lang="en-GB" sz="1800" b="0">
              <a:effectLst/>
            </a:endParaRPr>
          </a:p>
          <a:p>
            <a:pPr marL="447002" rtl="0">
              <a:spcBef>
                <a:spcPts val="78"/>
              </a:spcBef>
              <a:spcAft>
                <a:spcPts val="0"/>
              </a:spcAft>
            </a:pPr>
            <a:r>
              <a:rPr lang="en-GB" sz="1800" b="0" i="0" u="none" strike="noStrike">
                <a:effectLst/>
                <a:latin typeface="Calibri" panose="020F0502020204030204" pitchFamily="34" charset="0"/>
              </a:rPr>
              <a:t>It supports children’s development by helping them to interact effectively and develop positive attitudes to themselves and others.  </a:t>
            </a:r>
          </a:p>
          <a:p>
            <a:pPr marL="447002" rtl="0">
              <a:spcBef>
                <a:spcPts val="78"/>
              </a:spcBef>
              <a:spcAft>
                <a:spcPts val="0"/>
              </a:spcAft>
            </a:pPr>
            <a:r>
              <a:rPr lang="en-GB" sz="1800" b="0" i="0" u="none" strike="noStrike">
                <a:effectLst/>
                <a:latin typeface="Calibri" panose="020F0502020204030204" pitchFamily="34" charset="0"/>
              </a:rPr>
              <a:t>This does not happen in isolation and relies on  influential adults such as parents and other familiar adults providing them with positive feedback and modelling appropriate behaviour.</a:t>
            </a:r>
            <a:br>
              <a:rPr lang="en-GB" sz="1800"/>
            </a:br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8804996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66" name="Rectangle 2065">
            <a:extLst>
              <a:ext uri="{FF2B5EF4-FFF2-40B4-BE49-F238E27FC236}">
                <a16:creationId xmlns:a16="http://schemas.microsoft.com/office/drawing/2014/main" id="{3BA513B0-82FF-4F41-8178-885375D1CF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Why Social Interaction is Important For Young Children - Yellow Brick Road">
            <a:extLst>
              <a:ext uri="{FF2B5EF4-FFF2-40B4-BE49-F238E27FC236}">
                <a16:creationId xmlns:a16="http://schemas.microsoft.com/office/drawing/2014/main" id="{5FE31521-DE50-BFE4-7746-8883A73320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46" r="-1" b="18444"/>
          <a:stretch/>
        </p:blipFill>
        <p:spPr bwMode="auto">
          <a:xfrm>
            <a:off x="-1" y="10"/>
            <a:ext cx="12228129" cy="4666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67" name="Group 2066">
            <a:extLst>
              <a:ext uri="{FF2B5EF4-FFF2-40B4-BE49-F238E27FC236}">
                <a16:creationId xmlns:a16="http://schemas.microsoft.com/office/drawing/2014/main" id="{93DB8501-F9F2-4ACD-B56A-9019CD5006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05" y="2987478"/>
            <a:ext cx="12228128" cy="1828800"/>
            <a:chOff x="-305" y="2987478"/>
            <a:chExt cx="12188952" cy="1828800"/>
          </a:xfrm>
        </p:grpSpPr>
        <p:sp>
          <p:nvSpPr>
            <p:cNvPr id="2068" name="Freeform: Shape 2067">
              <a:extLst>
                <a:ext uri="{FF2B5EF4-FFF2-40B4-BE49-F238E27FC236}">
                  <a16:creationId xmlns:a16="http://schemas.microsoft.com/office/drawing/2014/main" id="{DD03A94A-ADF5-4334-86B1-DBA5F70ACD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2987478"/>
              <a:ext cx="12188952" cy="1099712"/>
            </a:xfrm>
            <a:custGeom>
              <a:avLst/>
              <a:gdLst>
                <a:gd name="connsiteX0" fmla="*/ 9182100 w 9182100"/>
                <a:gd name="connsiteY0" fmla="*/ 396420 h 932744"/>
                <a:gd name="connsiteX1" fmla="*/ 9103805 w 9182100"/>
                <a:gd name="connsiteY1" fmla="*/ 392229 h 932744"/>
                <a:gd name="connsiteX2" fmla="*/ 8712422 w 9182100"/>
                <a:gd name="connsiteY2" fmla="*/ 359749 h 932744"/>
                <a:gd name="connsiteX3" fmla="*/ 8322755 w 9182100"/>
                <a:gd name="connsiteY3" fmla="*/ 313362 h 932744"/>
                <a:gd name="connsiteX4" fmla="*/ 8134826 w 9182100"/>
                <a:gd name="connsiteY4" fmla="*/ 283930 h 932744"/>
                <a:gd name="connsiteX5" fmla="*/ 8090916 w 9182100"/>
                <a:gd name="connsiteY5" fmla="*/ 275643 h 932744"/>
                <a:gd name="connsiteX6" fmla="*/ 8069485 w 9182100"/>
                <a:gd name="connsiteY6" fmla="*/ 271262 h 932744"/>
                <a:gd name="connsiteX7" fmla="*/ 8041862 w 9182100"/>
                <a:gd name="connsiteY7" fmla="*/ 266595 h 932744"/>
                <a:gd name="connsiteX8" fmla="*/ 7986903 w 9182100"/>
                <a:gd name="connsiteY8" fmla="*/ 257546 h 932744"/>
                <a:gd name="connsiteX9" fmla="*/ 7934230 w 9182100"/>
                <a:gd name="connsiteY9" fmla="*/ 249640 h 932744"/>
                <a:gd name="connsiteX10" fmla="*/ 7727537 w 9182100"/>
                <a:gd name="connsiteY10" fmla="*/ 221922 h 932744"/>
                <a:gd name="connsiteX11" fmla="*/ 7625239 w 9182100"/>
                <a:gd name="connsiteY11" fmla="*/ 209730 h 932744"/>
                <a:gd name="connsiteX12" fmla="*/ 7523227 w 9182100"/>
                <a:gd name="connsiteY12" fmla="*/ 198110 h 932744"/>
                <a:gd name="connsiteX13" fmla="*/ 7115651 w 9182100"/>
                <a:gd name="connsiteY13" fmla="*/ 158010 h 932744"/>
                <a:gd name="connsiteX14" fmla="*/ 6706839 w 9182100"/>
                <a:gd name="connsiteY14" fmla="*/ 126958 h 932744"/>
                <a:gd name="connsiteX15" fmla="*/ 6604064 w 9182100"/>
                <a:gd name="connsiteY15" fmla="*/ 120862 h 932744"/>
                <a:gd name="connsiteX16" fmla="*/ 6501003 w 9182100"/>
                <a:gd name="connsiteY16" fmla="*/ 115338 h 932744"/>
                <a:gd name="connsiteX17" fmla="*/ 6397467 w 9182100"/>
                <a:gd name="connsiteY17" fmla="*/ 110385 h 932744"/>
                <a:gd name="connsiteX18" fmla="*/ 6293168 w 9182100"/>
                <a:gd name="connsiteY18" fmla="*/ 106860 h 932744"/>
                <a:gd name="connsiteX19" fmla="*/ 6079712 w 9182100"/>
                <a:gd name="connsiteY19" fmla="*/ 103908 h 932744"/>
                <a:gd name="connsiteX20" fmla="*/ 6024563 w 9182100"/>
                <a:gd name="connsiteY20" fmla="*/ 104479 h 932744"/>
                <a:gd name="connsiteX21" fmla="*/ 5968080 w 9182100"/>
                <a:gd name="connsiteY21" fmla="*/ 106479 h 932744"/>
                <a:gd name="connsiteX22" fmla="*/ 5855875 w 9182100"/>
                <a:gd name="connsiteY22" fmla="*/ 113242 h 932744"/>
                <a:gd name="connsiteX23" fmla="*/ 5439251 w 9182100"/>
                <a:gd name="connsiteY23" fmla="*/ 160105 h 932744"/>
                <a:gd name="connsiteX24" fmla="*/ 5075396 w 9182100"/>
                <a:gd name="connsiteY24" fmla="*/ 186585 h 932744"/>
                <a:gd name="connsiteX25" fmla="*/ 4712780 w 9182100"/>
                <a:gd name="connsiteY25" fmla="*/ 171249 h 932744"/>
                <a:gd name="connsiteX26" fmla="*/ 4666679 w 9182100"/>
                <a:gd name="connsiteY26" fmla="*/ 166773 h 932744"/>
                <a:gd name="connsiteX27" fmla="*/ 4620292 w 9182100"/>
                <a:gd name="connsiteY27" fmla="*/ 161629 h 932744"/>
                <a:gd name="connsiteX28" fmla="*/ 4573810 w 9182100"/>
                <a:gd name="connsiteY28" fmla="*/ 156009 h 932744"/>
                <a:gd name="connsiteX29" fmla="*/ 4550569 w 9182100"/>
                <a:gd name="connsiteY29" fmla="*/ 153057 h 932744"/>
                <a:gd name="connsiteX30" fmla="*/ 4538948 w 9182100"/>
                <a:gd name="connsiteY30" fmla="*/ 151628 h 932744"/>
                <a:gd name="connsiteX31" fmla="*/ 4526566 w 9182100"/>
                <a:gd name="connsiteY31" fmla="*/ 149913 h 932744"/>
                <a:gd name="connsiteX32" fmla="*/ 4327779 w 9182100"/>
                <a:gd name="connsiteY32" fmla="*/ 122862 h 932744"/>
                <a:gd name="connsiteX33" fmla="*/ 3929729 w 9182100"/>
                <a:gd name="connsiteY33" fmla="*/ 68189 h 932744"/>
                <a:gd name="connsiteX34" fmla="*/ 3729133 w 9182100"/>
                <a:gd name="connsiteY34" fmla="*/ 41900 h 932744"/>
                <a:gd name="connsiteX35" fmla="*/ 3628930 w 9182100"/>
                <a:gd name="connsiteY35" fmla="*/ 28946 h 932744"/>
                <a:gd name="connsiteX36" fmla="*/ 3573399 w 9182100"/>
                <a:gd name="connsiteY36" fmla="*/ 22278 h 932744"/>
                <a:gd name="connsiteX37" fmla="*/ 3516916 w 9182100"/>
                <a:gd name="connsiteY37" fmla="*/ 16468 h 932744"/>
                <a:gd name="connsiteX38" fmla="*/ 3074670 w 9182100"/>
                <a:gd name="connsiteY38" fmla="*/ 752 h 932744"/>
                <a:gd name="connsiteX39" fmla="*/ 2858738 w 9182100"/>
                <a:gd name="connsiteY39" fmla="*/ 8753 h 932744"/>
                <a:gd name="connsiteX40" fmla="*/ 2645474 w 9182100"/>
                <a:gd name="connsiteY40" fmla="*/ 25326 h 932744"/>
                <a:gd name="connsiteX41" fmla="*/ 1810798 w 9182100"/>
                <a:gd name="connsiteY41" fmla="*/ 158010 h 932744"/>
                <a:gd name="connsiteX42" fmla="*/ 1602772 w 9182100"/>
                <a:gd name="connsiteY42" fmla="*/ 208111 h 932744"/>
                <a:gd name="connsiteX43" fmla="*/ 1548860 w 9182100"/>
                <a:gd name="connsiteY43" fmla="*/ 222780 h 932744"/>
                <a:gd name="connsiteX44" fmla="*/ 1501331 w 9182100"/>
                <a:gd name="connsiteY44" fmla="*/ 236115 h 932744"/>
                <a:gd name="connsiteX45" fmla="*/ 1411224 w 9182100"/>
                <a:gd name="connsiteY45" fmla="*/ 260880 h 932744"/>
                <a:gd name="connsiteX46" fmla="*/ 1050893 w 9182100"/>
                <a:gd name="connsiteY46" fmla="*/ 338032 h 932744"/>
                <a:gd name="connsiteX47" fmla="*/ 871252 w 9182100"/>
                <a:gd name="connsiteY47" fmla="*/ 360511 h 932744"/>
                <a:gd name="connsiteX48" fmla="*/ 781812 w 9182100"/>
                <a:gd name="connsiteY48" fmla="*/ 366512 h 932744"/>
                <a:gd name="connsiteX49" fmla="*/ 692563 w 9182100"/>
                <a:gd name="connsiteY49" fmla="*/ 369655 h 932744"/>
                <a:gd name="connsiteX50" fmla="*/ 515017 w 9182100"/>
                <a:gd name="connsiteY50" fmla="*/ 363940 h 932744"/>
                <a:gd name="connsiteX51" fmla="*/ 337661 w 9182100"/>
                <a:gd name="connsiteY51" fmla="*/ 341937 h 932744"/>
                <a:gd name="connsiteX52" fmla="*/ 156972 w 9182100"/>
                <a:gd name="connsiteY52" fmla="*/ 303456 h 932744"/>
                <a:gd name="connsiteX53" fmla="*/ 0 w 9182100"/>
                <a:gd name="connsiteY53" fmla="*/ 261642 h 932744"/>
                <a:gd name="connsiteX54" fmla="*/ 0 w 9182100"/>
                <a:gd name="connsiteY54" fmla="*/ 713412 h 932744"/>
                <a:gd name="connsiteX55" fmla="*/ 9144 w 9182100"/>
                <a:gd name="connsiteY55" fmla="*/ 717699 h 932744"/>
                <a:gd name="connsiteX56" fmla="*/ 213360 w 9182100"/>
                <a:gd name="connsiteY56" fmla="*/ 801042 h 932744"/>
                <a:gd name="connsiteX57" fmla="*/ 653510 w 9182100"/>
                <a:gd name="connsiteY57" fmla="*/ 908199 h 932744"/>
                <a:gd name="connsiteX58" fmla="*/ 1101947 w 9182100"/>
                <a:gd name="connsiteY58" fmla="*/ 930773 h 932744"/>
                <a:gd name="connsiteX59" fmla="*/ 1540002 w 9182100"/>
                <a:gd name="connsiteY59" fmla="*/ 889434 h 932744"/>
                <a:gd name="connsiteX60" fmla="*/ 1647158 w 9182100"/>
                <a:gd name="connsiteY60" fmla="*/ 871242 h 932744"/>
                <a:gd name="connsiteX61" fmla="*/ 1698117 w 9182100"/>
                <a:gd name="connsiteY61" fmla="*/ 862193 h 932744"/>
                <a:gd name="connsiteX62" fmla="*/ 1742789 w 9182100"/>
                <a:gd name="connsiteY62" fmla="*/ 854668 h 932744"/>
                <a:gd name="connsiteX63" fmla="*/ 1931003 w 9182100"/>
                <a:gd name="connsiteY63" fmla="*/ 826950 h 932744"/>
                <a:gd name="connsiteX64" fmla="*/ 2314861 w 9182100"/>
                <a:gd name="connsiteY64" fmla="*/ 783897 h 932744"/>
                <a:gd name="connsiteX65" fmla="*/ 2506885 w 9182100"/>
                <a:gd name="connsiteY65" fmla="*/ 768086 h 932744"/>
                <a:gd name="connsiteX66" fmla="*/ 2602611 w 9182100"/>
                <a:gd name="connsiteY66" fmla="*/ 762085 h 932744"/>
                <a:gd name="connsiteX67" fmla="*/ 2698052 w 9182100"/>
                <a:gd name="connsiteY67" fmla="*/ 756846 h 932744"/>
                <a:gd name="connsiteX68" fmla="*/ 2887980 w 9182100"/>
                <a:gd name="connsiteY68" fmla="*/ 750846 h 932744"/>
                <a:gd name="connsiteX69" fmla="*/ 3075813 w 9182100"/>
                <a:gd name="connsiteY69" fmla="*/ 750179 h 932744"/>
                <a:gd name="connsiteX70" fmla="*/ 3168587 w 9182100"/>
                <a:gd name="connsiteY70" fmla="*/ 752751 h 932744"/>
                <a:gd name="connsiteX71" fmla="*/ 3260408 w 9182100"/>
                <a:gd name="connsiteY71" fmla="*/ 756656 h 932744"/>
                <a:gd name="connsiteX72" fmla="*/ 3440049 w 9182100"/>
                <a:gd name="connsiteY72" fmla="*/ 771610 h 932744"/>
                <a:gd name="connsiteX73" fmla="*/ 3483864 w 9182100"/>
                <a:gd name="connsiteY73" fmla="*/ 776849 h 932744"/>
                <a:gd name="connsiteX74" fmla="*/ 3528536 w 9182100"/>
                <a:gd name="connsiteY74" fmla="*/ 782469 h 932744"/>
                <a:gd name="connsiteX75" fmla="*/ 3628549 w 9182100"/>
                <a:gd name="connsiteY75" fmla="*/ 796089 h 932744"/>
                <a:gd name="connsiteX76" fmla="*/ 3828574 w 9182100"/>
                <a:gd name="connsiteY76" fmla="*/ 823140 h 932744"/>
                <a:gd name="connsiteX77" fmla="*/ 4231196 w 9182100"/>
                <a:gd name="connsiteY77" fmla="*/ 874099 h 932744"/>
                <a:gd name="connsiteX78" fmla="*/ 4433126 w 9182100"/>
                <a:gd name="connsiteY78" fmla="*/ 897435 h 932744"/>
                <a:gd name="connsiteX79" fmla="*/ 4485990 w 9182100"/>
                <a:gd name="connsiteY79" fmla="*/ 903246 h 932744"/>
                <a:gd name="connsiteX80" fmla="*/ 4539806 w 9182100"/>
                <a:gd name="connsiteY80" fmla="*/ 908961 h 932744"/>
                <a:gd name="connsiteX81" fmla="*/ 4593908 w 9182100"/>
                <a:gd name="connsiteY81" fmla="*/ 914199 h 932744"/>
                <a:gd name="connsiteX82" fmla="*/ 4648296 w 9182100"/>
                <a:gd name="connsiteY82" fmla="*/ 918771 h 932744"/>
                <a:gd name="connsiteX83" fmla="*/ 5092446 w 9182100"/>
                <a:gd name="connsiteY83" fmla="*/ 931154 h 932744"/>
                <a:gd name="connsiteX84" fmla="*/ 5533168 w 9182100"/>
                <a:gd name="connsiteY84" fmla="*/ 891816 h 932744"/>
                <a:gd name="connsiteX85" fmla="*/ 5918169 w 9182100"/>
                <a:gd name="connsiteY85" fmla="*/ 840666 h 932744"/>
                <a:gd name="connsiteX86" fmla="*/ 6007323 w 9182100"/>
                <a:gd name="connsiteY86" fmla="*/ 833237 h 932744"/>
                <a:gd name="connsiteX87" fmla="*/ 6051709 w 9182100"/>
                <a:gd name="connsiteY87" fmla="*/ 830570 h 932744"/>
                <a:gd name="connsiteX88" fmla="*/ 6097429 w 9182100"/>
                <a:gd name="connsiteY88" fmla="*/ 828379 h 932744"/>
                <a:gd name="connsiteX89" fmla="*/ 6287834 w 9182100"/>
                <a:gd name="connsiteY89" fmla="*/ 822569 h 932744"/>
                <a:gd name="connsiteX90" fmla="*/ 6681597 w 9182100"/>
                <a:gd name="connsiteY90" fmla="*/ 821235 h 932744"/>
                <a:gd name="connsiteX91" fmla="*/ 7079647 w 9182100"/>
                <a:gd name="connsiteY91" fmla="*/ 826569 h 932744"/>
                <a:gd name="connsiteX92" fmla="*/ 7478173 w 9182100"/>
                <a:gd name="connsiteY92" fmla="*/ 836094 h 932744"/>
                <a:gd name="connsiteX93" fmla="*/ 7871937 w 9182100"/>
                <a:gd name="connsiteY93" fmla="*/ 851430 h 932744"/>
                <a:gd name="connsiteX94" fmla="*/ 7919657 w 9182100"/>
                <a:gd name="connsiteY94" fmla="*/ 854097 h 932744"/>
                <a:gd name="connsiteX95" fmla="*/ 7964901 w 9182100"/>
                <a:gd name="connsiteY95" fmla="*/ 857240 h 932744"/>
                <a:gd name="connsiteX96" fmla="*/ 8015955 w 9182100"/>
                <a:gd name="connsiteY96" fmla="*/ 861050 h 932744"/>
                <a:gd name="connsiteX97" fmla="*/ 8072247 w 9182100"/>
                <a:gd name="connsiteY97" fmla="*/ 864384 h 932744"/>
                <a:gd name="connsiteX98" fmla="*/ 8286750 w 9182100"/>
                <a:gd name="connsiteY98" fmla="*/ 868384 h 932744"/>
                <a:gd name="connsiteX99" fmla="*/ 8704040 w 9182100"/>
                <a:gd name="connsiteY99" fmla="*/ 853716 h 932744"/>
                <a:gd name="connsiteX100" fmla="*/ 9120188 w 9182100"/>
                <a:gd name="connsiteY100" fmla="*/ 814092 h 932744"/>
                <a:gd name="connsiteX101" fmla="*/ 9181909 w 9182100"/>
                <a:gd name="connsiteY101" fmla="*/ 805519 h 932744"/>
                <a:gd name="connsiteX102" fmla="*/ 9181909 w 9182100"/>
                <a:gd name="connsiteY102" fmla="*/ 396420 h 9327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9182100" h="932744">
                  <a:moveTo>
                    <a:pt x="9182100" y="396420"/>
                  </a:moveTo>
                  <a:cubicBezTo>
                    <a:pt x="9156097" y="395182"/>
                    <a:pt x="9129999" y="393753"/>
                    <a:pt x="9103805" y="392229"/>
                  </a:cubicBezTo>
                  <a:cubicBezTo>
                    <a:pt x="8974169" y="384419"/>
                    <a:pt x="8843105" y="372989"/>
                    <a:pt x="8712422" y="359749"/>
                  </a:cubicBezTo>
                  <a:cubicBezTo>
                    <a:pt x="8581739" y="346319"/>
                    <a:pt x="8451056" y="331269"/>
                    <a:pt x="8322755" y="313362"/>
                  </a:cubicBezTo>
                  <a:cubicBezTo>
                    <a:pt x="8258747" y="304695"/>
                    <a:pt x="8195120" y="294979"/>
                    <a:pt x="8134826" y="283930"/>
                  </a:cubicBezTo>
                  <a:cubicBezTo>
                    <a:pt x="8119872" y="281168"/>
                    <a:pt x="8105013" y="278501"/>
                    <a:pt x="8090916" y="275643"/>
                  </a:cubicBezTo>
                  <a:lnTo>
                    <a:pt x="8069485" y="271262"/>
                  </a:lnTo>
                  <a:lnTo>
                    <a:pt x="8041862" y="266595"/>
                  </a:lnTo>
                  <a:cubicBezTo>
                    <a:pt x="8023574" y="263547"/>
                    <a:pt x="8004524" y="260213"/>
                    <a:pt x="7986903" y="257546"/>
                  </a:cubicBezTo>
                  <a:lnTo>
                    <a:pt x="7934230" y="249640"/>
                  </a:lnTo>
                  <a:cubicBezTo>
                    <a:pt x="7864221" y="239258"/>
                    <a:pt x="7795832" y="230209"/>
                    <a:pt x="7727537" y="221922"/>
                  </a:cubicBezTo>
                  <a:lnTo>
                    <a:pt x="7625239" y="209730"/>
                  </a:lnTo>
                  <a:lnTo>
                    <a:pt x="7523227" y="198110"/>
                  </a:lnTo>
                  <a:cubicBezTo>
                    <a:pt x="7387209" y="183060"/>
                    <a:pt x="7251573" y="170392"/>
                    <a:pt x="7115651" y="158010"/>
                  </a:cubicBezTo>
                  <a:cubicBezTo>
                    <a:pt x="6979730" y="146580"/>
                    <a:pt x="6843522" y="135721"/>
                    <a:pt x="6706839" y="126958"/>
                  </a:cubicBezTo>
                  <a:lnTo>
                    <a:pt x="6604064" y="120862"/>
                  </a:lnTo>
                  <a:cubicBezTo>
                    <a:pt x="6569869" y="118767"/>
                    <a:pt x="6535484" y="116862"/>
                    <a:pt x="6501003" y="115338"/>
                  </a:cubicBezTo>
                  <a:lnTo>
                    <a:pt x="6397467" y="110385"/>
                  </a:lnTo>
                  <a:lnTo>
                    <a:pt x="6293168" y="106860"/>
                  </a:lnTo>
                  <a:cubicBezTo>
                    <a:pt x="6222969" y="105146"/>
                    <a:pt x="6152769" y="103527"/>
                    <a:pt x="6079712" y="103908"/>
                  </a:cubicBezTo>
                  <a:cubicBezTo>
                    <a:pt x="6061710" y="103908"/>
                    <a:pt x="6043708" y="103812"/>
                    <a:pt x="6024563" y="104479"/>
                  </a:cubicBezTo>
                  <a:cubicBezTo>
                    <a:pt x="6005703" y="104955"/>
                    <a:pt x="5986844" y="105527"/>
                    <a:pt x="5968080" y="106479"/>
                  </a:cubicBezTo>
                  <a:cubicBezTo>
                    <a:pt x="5930456" y="108003"/>
                    <a:pt x="5893023" y="110385"/>
                    <a:pt x="5855875" y="113242"/>
                  </a:cubicBezTo>
                  <a:cubicBezTo>
                    <a:pt x="5706904" y="124577"/>
                    <a:pt x="5565934" y="145151"/>
                    <a:pt x="5439251" y="160105"/>
                  </a:cubicBezTo>
                  <a:cubicBezTo>
                    <a:pt x="5311902" y="175536"/>
                    <a:pt x="5194745" y="184680"/>
                    <a:pt x="5075396" y="186585"/>
                  </a:cubicBezTo>
                  <a:cubicBezTo>
                    <a:pt x="4956429" y="188490"/>
                    <a:pt x="4835748" y="182775"/>
                    <a:pt x="4712780" y="171249"/>
                  </a:cubicBezTo>
                  <a:lnTo>
                    <a:pt x="4666679" y="166773"/>
                  </a:lnTo>
                  <a:lnTo>
                    <a:pt x="4620292" y="161629"/>
                  </a:lnTo>
                  <a:cubicBezTo>
                    <a:pt x="4604862" y="160010"/>
                    <a:pt x="4589336" y="157914"/>
                    <a:pt x="4573810" y="156009"/>
                  </a:cubicBezTo>
                  <a:lnTo>
                    <a:pt x="4550569" y="153057"/>
                  </a:lnTo>
                  <a:lnTo>
                    <a:pt x="4538948" y="151628"/>
                  </a:lnTo>
                  <a:lnTo>
                    <a:pt x="4526566" y="149913"/>
                  </a:lnTo>
                  <a:lnTo>
                    <a:pt x="4327779" y="122862"/>
                  </a:lnTo>
                  <a:lnTo>
                    <a:pt x="3929729" y="68189"/>
                  </a:lnTo>
                  <a:lnTo>
                    <a:pt x="3729133" y="41900"/>
                  </a:lnTo>
                  <a:lnTo>
                    <a:pt x="3628930" y="28946"/>
                  </a:lnTo>
                  <a:lnTo>
                    <a:pt x="3573399" y="22278"/>
                  </a:lnTo>
                  <a:cubicBezTo>
                    <a:pt x="3554445" y="19992"/>
                    <a:pt x="3535585" y="17992"/>
                    <a:pt x="3516916" y="16468"/>
                  </a:cubicBezTo>
                  <a:cubicBezTo>
                    <a:pt x="3366611" y="2752"/>
                    <a:pt x="3219736" y="-2010"/>
                    <a:pt x="3074670" y="752"/>
                  </a:cubicBezTo>
                  <a:cubicBezTo>
                    <a:pt x="3002280" y="2181"/>
                    <a:pt x="2930176" y="4467"/>
                    <a:pt x="2858738" y="8753"/>
                  </a:cubicBezTo>
                  <a:cubicBezTo>
                    <a:pt x="2787206" y="13039"/>
                    <a:pt x="2716149" y="18754"/>
                    <a:pt x="2645474" y="25326"/>
                  </a:cubicBezTo>
                  <a:cubicBezTo>
                    <a:pt x="2362581" y="52473"/>
                    <a:pt x="2085975" y="97145"/>
                    <a:pt x="1810798" y="158010"/>
                  </a:cubicBezTo>
                  <a:cubicBezTo>
                    <a:pt x="1741837" y="173345"/>
                    <a:pt x="1673066" y="189442"/>
                    <a:pt x="1602772" y="208111"/>
                  </a:cubicBezTo>
                  <a:lnTo>
                    <a:pt x="1548860" y="222780"/>
                  </a:lnTo>
                  <a:lnTo>
                    <a:pt x="1501331" y="236115"/>
                  </a:lnTo>
                  <a:cubicBezTo>
                    <a:pt x="1471327" y="244497"/>
                    <a:pt x="1441228" y="253450"/>
                    <a:pt x="1411224" y="260880"/>
                  </a:cubicBezTo>
                  <a:cubicBezTo>
                    <a:pt x="1291209" y="293074"/>
                    <a:pt x="1170813" y="318982"/>
                    <a:pt x="1050893" y="338032"/>
                  </a:cubicBezTo>
                  <a:cubicBezTo>
                    <a:pt x="990790" y="347557"/>
                    <a:pt x="931069" y="354796"/>
                    <a:pt x="871252" y="360511"/>
                  </a:cubicBezTo>
                  <a:cubicBezTo>
                    <a:pt x="841438" y="362702"/>
                    <a:pt x="811530" y="365559"/>
                    <a:pt x="781812" y="366512"/>
                  </a:cubicBezTo>
                  <a:cubicBezTo>
                    <a:pt x="751904" y="368512"/>
                    <a:pt x="722376" y="368893"/>
                    <a:pt x="692563" y="369655"/>
                  </a:cubicBezTo>
                  <a:cubicBezTo>
                    <a:pt x="633222" y="370036"/>
                    <a:pt x="574167" y="368131"/>
                    <a:pt x="515017" y="363940"/>
                  </a:cubicBezTo>
                  <a:cubicBezTo>
                    <a:pt x="455867" y="359749"/>
                    <a:pt x="397097" y="351748"/>
                    <a:pt x="337661" y="341937"/>
                  </a:cubicBezTo>
                  <a:cubicBezTo>
                    <a:pt x="278225" y="331936"/>
                    <a:pt x="218599" y="318696"/>
                    <a:pt x="156972" y="303456"/>
                  </a:cubicBezTo>
                  <a:cubicBezTo>
                    <a:pt x="106680" y="290883"/>
                    <a:pt x="55150" y="276405"/>
                    <a:pt x="0" y="261642"/>
                  </a:cubicBezTo>
                  <a:lnTo>
                    <a:pt x="0" y="713412"/>
                  </a:lnTo>
                  <a:cubicBezTo>
                    <a:pt x="3048" y="714841"/>
                    <a:pt x="6096" y="716270"/>
                    <a:pt x="9144" y="717699"/>
                  </a:cubicBezTo>
                  <a:cubicBezTo>
                    <a:pt x="74295" y="747798"/>
                    <a:pt x="142875" y="775896"/>
                    <a:pt x="213360" y="801042"/>
                  </a:cubicBezTo>
                  <a:cubicBezTo>
                    <a:pt x="354521" y="851715"/>
                    <a:pt x="503873" y="887244"/>
                    <a:pt x="653510" y="908199"/>
                  </a:cubicBezTo>
                  <a:cubicBezTo>
                    <a:pt x="803338" y="928773"/>
                    <a:pt x="953929" y="935631"/>
                    <a:pt x="1101947" y="930773"/>
                  </a:cubicBezTo>
                  <a:cubicBezTo>
                    <a:pt x="1250252" y="926582"/>
                    <a:pt x="1396365" y="911437"/>
                    <a:pt x="1540002" y="889434"/>
                  </a:cubicBezTo>
                  <a:cubicBezTo>
                    <a:pt x="1576197" y="884386"/>
                    <a:pt x="1611535" y="877433"/>
                    <a:pt x="1647158" y="871242"/>
                  </a:cubicBezTo>
                  <a:lnTo>
                    <a:pt x="1698117" y="862193"/>
                  </a:lnTo>
                  <a:lnTo>
                    <a:pt x="1742789" y="854668"/>
                  </a:lnTo>
                  <a:cubicBezTo>
                    <a:pt x="1804035" y="845048"/>
                    <a:pt x="1867472" y="835428"/>
                    <a:pt x="1931003" y="826950"/>
                  </a:cubicBezTo>
                  <a:cubicBezTo>
                    <a:pt x="2058353" y="810282"/>
                    <a:pt x="2186750" y="795327"/>
                    <a:pt x="2314861" y="783897"/>
                  </a:cubicBezTo>
                  <a:cubicBezTo>
                    <a:pt x="2378964" y="778087"/>
                    <a:pt x="2442972" y="772467"/>
                    <a:pt x="2506885" y="768086"/>
                  </a:cubicBezTo>
                  <a:cubicBezTo>
                    <a:pt x="2538794" y="765990"/>
                    <a:pt x="2570798" y="763800"/>
                    <a:pt x="2602611" y="762085"/>
                  </a:cubicBezTo>
                  <a:cubicBezTo>
                    <a:pt x="2634520" y="760180"/>
                    <a:pt x="2666333" y="758370"/>
                    <a:pt x="2698052" y="756846"/>
                  </a:cubicBezTo>
                  <a:cubicBezTo>
                    <a:pt x="2761583" y="753894"/>
                    <a:pt x="2825020" y="751703"/>
                    <a:pt x="2887980" y="750846"/>
                  </a:cubicBezTo>
                  <a:cubicBezTo>
                    <a:pt x="2951036" y="749417"/>
                    <a:pt x="3013615" y="749322"/>
                    <a:pt x="3075813" y="750179"/>
                  </a:cubicBezTo>
                  <a:cubicBezTo>
                    <a:pt x="3106865" y="750846"/>
                    <a:pt x="3137916" y="751417"/>
                    <a:pt x="3168587" y="752751"/>
                  </a:cubicBezTo>
                  <a:cubicBezTo>
                    <a:pt x="3199448" y="753703"/>
                    <a:pt x="3229928" y="755227"/>
                    <a:pt x="3260408" y="756656"/>
                  </a:cubicBezTo>
                  <a:cubicBezTo>
                    <a:pt x="3320987" y="760466"/>
                    <a:pt x="3381470" y="764562"/>
                    <a:pt x="3440049" y="771610"/>
                  </a:cubicBezTo>
                  <a:cubicBezTo>
                    <a:pt x="3454908" y="773039"/>
                    <a:pt x="3469386" y="775039"/>
                    <a:pt x="3483864" y="776849"/>
                  </a:cubicBezTo>
                  <a:lnTo>
                    <a:pt x="3528536" y="782469"/>
                  </a:lnTo>
                  <a:lnTo>
                    <a:pt x="3628549" y="796089"/>
                  </a:lnTo>
                  <a:lnTo>
                    <a:pt x="3828574" y="823140"/>
                  </a:lnTo>
                  <a:cubicBezTo>
                    <a:pt x="3962019" y="840190"/>
                    <a:pt x="4095750" y="858573"/>
                    <a:pt x="4231196" y="874099"/>
                  </a:cubicBezTo>
                  <a:lnTo>
                    <a:pt x="4433126" y="897435"/>
                  </a:lnTo>
                  <a:lnTo>
                    <a:pt x="4485990" y="903246"/>
                  </a:lnTo>
                  <a:cubicBezTo>
                    <a:pt x="4503897" y="905151"/>
                    <a:pt x="4521708" y="907341"/>
                    <a:pt x="4539806" y="908961"/>
                  </a:cubicBezTo>
                  <a:lnTo>
                    <a:pt x="4593908" y="914199"/>
                  </a:lnTo>
                  <a:lnTo>
                    <a:pt x="4648296" y="918771"/>
                  </a:lnTo>
                  <a:cubicBezTo>
                    <a:pt x="4793456" y="930392"/>
                    <a:pt x="4942237" y="935631"/>
                    <a:pt x="5092446" y="931154"/>
                  </a:cubicBezTo>
                  <a:cubicBezTo>
                    <a:pt x="5242274" y="927249"/>
                    <a:pt x="5393627" y="911437"/>
                    <a:pt x="5533168" y="891816"/>
                  </a:cubicBezTo>
                  <a:cubicBezTo>
                    <a:pt x="5673471" y="872289"/>
                    <a:pt x="5798820" y="851906"/>
                    <a:pt x="5918169" y="840666"/>
                  </a:cubicBezTo>
                  <a:cubicBezTo>
                    <a:pt x="5948077" y="837809"/>
                    <a:pt x="5977795" y="835237"/>
                    <a:pt x="6007323" y="833237"/>
                  </a:cubicBezTo>
                  <a:cubicBezTo>
                    <a:pt x="6022086" y="832094"/>
                    <a:pt x="6036945" y="831332"/>
                    <a:pt x="6051709" y="830570"/>
                  </a:cubicBezTo>
                  <a:lnTo>
                    <a:pt x="6097429" y="828379"/>
                  </a:lnTo>
                  <a:cubicBezTo>
                    <a:pt x="6158960" y="825236"/>
                    <a:pt x="6223445" y="823807"/>
                    <a:pt x="6287834" y="822569"/>
                  </a:cubicBezTo>
                  <a:cubicBezTo>
                    <a:pt x="6417374" y="820664"/>
                    <a:pt x="6549485" y="820188"/>
                    <a:pt x="6681597" y="821235"/>
                  </a:cubicBezTo>
                  <a:cubicBezTo>
                    <a:pt x="6813899" y="822378"/>
                    <a:pt x="6946773" y="823617"/>
                    <a:pt x="7079647" y="826569"/>
                  </a:cubicBezTo>
                  <a:cubicBezTo>
                    <a:pt x="7212520" y="828951"/>
                    <a:pt x="7345585" y="831903"/>
                    <a:pt x="7478173" y="836094"/>
                  </a:cubicBezTo>
                  <a:cubicBezTo>
                    <a:pt x="7610475" y="839714"/>
                    <a:pt x="7743539" y="844953"/>
                    <a:pt x="7871937" y="851430"/>
                  </a:cubicBezTo>
                  <a:lnTo>
                    <a:pt x="7919657" y="854097"/>
                  </a:lnTo>
                  <a:cubicBezTo>
                    <a:pt x="7935564" y="854954"/>
                    <a:pt x="7949756" y="856192"/>
                    <a:pt x="7964901" y="857240"/>
                  </a:cubicBezTo>
                  <a:lnTo>
                    <a:pt x="8015955" y="861050"/>
                  </a:lnTo>
                  <a:cubicBezTo>
                    <a:pt x="8035195" y="862383"/>
                    <a:pt x="8053769" y="863622"/>
                    <a:pt x="8072247" y="864384"/>
                  </a:cubicBezTo>
                  <a:cubicBezTo>
                    <a:pt x="8145780" y="867527"/>
                    <a:pt x="8216456" y="868479"/>
                    <a:pt x="8286750" y="868384"/>
                  </a:cubicBezTo>
                  <a:cubicBezTo>
                    <a:pt x="8427148" y="867527"/>
                    <a:pt x="8565452" y="862574"/>
                    <a:pt x="8704040" y="853716"/>
                  </a:cubicBezTo>
                  <a:cubicBezTo>
                    <a:pt x="8842534" y="844762"/>
                    <a:pt x="8980741" y="832284"/>
                    <a:pt x="9120188" y="814092"/>
                  </a:cubicBezTo>
                  <a:cubicBezTo>
                    <a:pt x="9140761" y="811425"/>
                    <a:pt x="9161336" y="808567"/>
                    <a:pt x="9181909" y="805519"/>
                  </a:cubicBezTo>
                  <a:lnTo>
                    <a:pt x="9181909" y="39642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59" name="Freeform: Shape 2058">
              <a:extLst>
                <a:ext uri="{FF2B5EF4-FFF2-40B4-BE49-F238E27FC236}">
                  <a16:creationId xmlns:a16="http://schemas.microsoft.com/office/drawing/2014/main" id="{385A18E1-CBE3-4BBD-B1B7-CDBCA685E0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199381"/>
              <a:ext cx="12188952" cy="902694"/>
            </a:xfrm>
            <a:custGeom>
              <a:avLst/>
              <a:gdLst>
                <a:gd name="connsiteX0" fmla="*/ 9182100 w 9182100"/>
                <a:gd name="connsiteY0" fmla="*/ 351088 h 765639"/>
                <a:gd name="connsiteX1" fmla="*/ 9178480 w 9182100"/>
                <a:gd name="connsiteY1" fmla="*/ 350993 h 765639"/>
                <a:gd name="connsiteX2" fmla="*/ 8783955 w 9182100"/>
                <a:gd name="connsiteY2" fmla="*/ 327561 h 765639"/>
                <a:gd name="connsiteX3" fmla="*/ 8390763 w 9182100"/>
                <a:gd name="connsiteY3" fmla="*/ 288795 h 765639"/>
                <a:gd name="connsiteX4" fmla="*/ 8199502 w 9182100"/>
                <a:gd name="connsiteY4" fmla="*/ 262601 h 765639"/>
                <a:gd name="connsiteX5" fmla="*/ 8153972 w 9182100"/>
                <a:gd name="connsiteY5" fmla="*/ 254886 h 765639"/>
                <a:gd name="connsiteX6" fmla="*/ 8131588 w 9182100"/>
                <a:gd name="connsiteY6" fmla="*/ 250790 h 765639"/>
                <a:gd name="connsiteX7" fmla="*/ 8104632 w 9182100"/>
                <a:gd name="connsiteY7" fmla="*/ 246504 h 765639"/>
                <a:gd name="connsiteX8" fmla="*/ 8050911 w 9182100"/>
                <a:gd name="connsiteY8" fmla="*/ 238217 h 765639"/>
                <a:gd name="connsiteX9" fmla="*/ 7998810 w 9182100"/>
                <a:gd name="connsiteY9" fmla="*/ 230978 h 765639"/>
                <a:gd name="connsiteX10" fmla="*/ 7589902 w 9182100"/>
                <a:gd name="connsiteY10" fmla="*/ 183925 h 765639"/>
                <a:gd name="connsiteX11" fmla="*/ 7183469 w 9182100"/>
                <a:gd name="connsiteY11" fmla="*/ 147634 h 765639"/>
                <a:gd name="connsiteX12" fmla="*/ 6775990 w 9182100"/>
                <a:gd name="connsiteY12" fmla="*/ 119821 h 765639"/>
                <a:gd name="connsiteX13" fmla="*/ 6364795 w 9182100"/>
                <a:gd name="connsiteY13" fmla="*/ 102391 h 765639"/>
                <a:gd name="connsiteX14" fmla="*/ 6154293 w 9182100"/>
                <a:gd name="connsiteY14" fmla="*/ 100581 h 765639"/>
                <a:gd name="connsiteX15" fmla="*/ 6100287 w 9182100"/>
                <a:gd name="connsiteY15" fmla="*/ 101343 h 765639"/>
                <a:gd name="connsiteX16" fmla="*/ 6045327 w 9182100"/>
                <a:gd name="connsiteY16" fmla="*/ 103438 h 765639"/>
                <a:gd name="connsiteX17" fmla="*/ 5935980 w 9182100"/>
                <a:gd name="connsiteY17" fmla="*/ 110296 h 765639"/>
                <a:gd name="connsiteX18" fmla="*/ 5523357 w 9182100"/>
                <a:gd name="connsiteY18" fmla="*/ 157635 h 765639"/>
                <a:gd name="connsiteX19" fmla="*/ 5149882 w 9182100"/>
                <a:gd name="connsiteY19" fmla="*/ 185639 h 765639"/>
                <a:gd name="connsiteX20" fmla="*/ 4777073 w 9182100"/>
                <a:gd name="connsiteY20" fmla="*/ 170685 h 765639"/>
                <a:gd name="connsiteX21" fmla="*/ 4729925 w 9182100"/>
                <a:gd name="connsiteY21" fmla="*/ 166208 h 765639"/>
                <a:gd name="connsiteX22" fmla="*/ 4682585 w 9182100"/>
                <a:gd name="connsiteY22" fmla="*/ 161064 h 765639"/>
                <a:gd name="connsiteX23" fmla="*/ 4635151 w 9182100"/>
                <a:gd name="connsiteY23" fmla="*/ 155445 h 765639"/>
                <a:gd name="connsiteX24" fmla="*/ 4611434 w 9182100"/>
                <a:gd name="connsiteY24" fmla="*/ 152492 h 765639"/>
                <a:gd name="connsiteX25" fmla="*/ 4587145 w 9182100"/>
                <a:gd name="connsiteY25" fmla="*/ 149349 h 765639"/>
                <a:gd name="connsiteX26" fmla="*/ 4387977 w 9182100"/>
                <a:gd name="connsiteY26" fmla="*/ 122774 h 765639"/>
                <a:gd name="connsiteX27" fmla="*/ 3989356 w 9182100"/>
                <a:gd name="connsiteY27" fmla="*/ 68577 h 765639"/>
                <a:gd name="connsiteX28" fmla="*/ 3789140 w 9182100"/>
                <a:gd name="connsiteY28" fmla="*/ 42192 h 765639"/>
                <a:gd name="connsiteX29" fmla="*/ 3689033 w 9182100"/>
                <a:gd name="connsiteY29" fmla="*/ 29143 h 765639"/>
                <a:gd name="connsiteX30" fmla="*/ 3634835 w 9182100"/>
                <a:gd name="connsiteY30" fmla="*/ 22571 h 765639"/>
                <a:gd name="connsiteX31" fmla="*/ 3579876 w 9182100"/>
                <a:gd name="connsiteY31" fmla="*/ 16856 h 765639"/>
                <a:gd name="connsiteX32" fmla="*/ 3147441 w 9182100"/>
                <a:gd name="connsiteY32" fmla="*/ 473 h 765639"/>
                <a:gd name="connsiteX33" fmla="*/ 2724722 w 9182100"/>
                <a:gd name="connsiteY33" fmla="*/ 22857 h 765639"/>
                <a:gd name="connsiteX34" fmla="*/ 1898428 w 9182100"/>
                <a:gd name="connsiteY34" fmla="*/ 147730 h 765639"/>
                <a:gd name="connsiteX35" fmla="*/ 1692878 w 9182100"/>
                <a:gd name="connsiteY35" fmla="*/ 195069 h 765639"/>
                <a:gd name="connsiteX36" fmla="*/ 1640205 w 9182100"/>
                <a:gd name="connsiteY36" fmla="*/ 208785 h 765639"/>
                <a:gd name="connsiteX37" fmla="*/ 1592294 w 9182100"/>
                <a:gd name="connsiteY37" fmla="*/ 221643 h 765639"/>
                <a:gd name="connsiteX38" fmla="*/ 1500092 w 9182100"/>
                <a:gd name="connsiteY38" fmla="*/ 245551 h 765639"/>
                <a:gd name="connsiteX39" fmla="*/ 1130046 w 9182100"/>
                <a:gd name="connsiteY39" fmla="*/ 318227 h 765639"/>
                <a:gd name="connsiteX40" fmla="*/ 944880 w 9182100"/>
                <a:gd name="connsiteY40" fmla="*/ 337658 h 765639"/>
                <a:gd name="connsiteX41" fmla="*/ 852583 w 9182100"/>
                <a:gd name="connsiteY41" fmla="*/ 341944 h 765639"/>
                <a:gd name="connsiteX42" fmla="*/ 760476 w 9182100"/>
                <a:gd name="connsiteY42" fmla="*/ 343087 h 765639"/>
                <a:gd name="connsiteX43" fmla="*/ 577215 w 9182100"/>
                <a:gd name="connsiteY43" fmla="*/ 332800 h 765639"/>
                <a:gd name="connsiteX44" fmla="*/ 394907 w 9182100"/>
                <a:gd name="connsiteY44" fmla="*/ 305463 h 765639"/>
                <a:gd name="connsiteX45" fmla="*/ 211265 w 9182100"/>
                <a:gd name="connsiteY45" fmla="*/ 261363 h 765639"/>
                <a:gd name="connsiteX46" fmla="*/ 17526 w 9182100"/>
                <a:gd name="connsiteY46" fmla="*/ 204880 h 765639"/>
                <a:gd name="connsiteX47" fmla="*/ 0 w 9182100"/>
                <a:gd name="connsiteY47" fmla="*/ 199927 h 765639"/>
                <a:gd name="connsiteX48" fmla="*/ 0 w 9182100"/>
                <a:gd name="connsiteY48" fmla="*/ 526920 h 765639"/>
                <a:gd name="connsiteX49" fmla="*/ 100298 w 9182100"/>
                <a:gd name="connsiteY49" fmla="*/ 571973 h 765639"/>
                <a:gd name="connsiteX50" fmla="*/ 301562 w 9182100"/>
                <a:gd name="connsiteY50" fmla="*/ 649697 h 765639"/>
                <a:gd name="connsiteX51" fmla="*/ 731044 w 9182100"/>
                <a:gd name="connsiteY51" fmla="*/ 746947 h 765639"/>
                <a:gd name="connsiteX52" fmla="*/ 1168241 w 9182100"/>
                <a:gd name="connsiteY52" fmla="*/ 762759 h 765639"/>
                <a:gd name="connsiteX53" fmla="*/ 1596581 w 9182100"/>
                <a:gd name="connsiteY53" fmla="*/ 716944 h 765639"/>
                <a:gd name="connsiteX54" fmla="*/ 1701641 w 9182100"/>
                <a:gd name="connsiteY54" fmla="*/ 697894 h 765639"/>
                <a:gd name="connsiteX55" fmla="*/ 1752124 w 9182100"/>
                <a:gd name="connsiteY55" fmla="*/ 688273 h 765639"/>
                <a:gd name="connsiteX56" fmla="*/ 1797939 w 9182100"/>
                <a:gd name="connsiteY56" fmla="*/ 679891 h 765639"/>
                <a:gd name="connsiteX57" fmla="*/ 1988630 w 9182100"/>
                <a:gd name="connsiteY57" fmla="*/ 649316 h 765639"/>
                <a:gd name="connsiteX58" fmla="*/ 2376297 w 9182100"/>
                <a:gd name="connsiteY58" fmla="*/ 601691 h 765639"/>
                <a:gd name="connsiteX59" fmla="*/ 2570416 w 9182100"/>
                <a:gd name="connsiteY59" fmla="*/ 584165 h 765639"/>
                <a:gd name="connsiteX60" fmla="*/ 2764155 w 9182100"/>
                <a:gd name="connsiteY60" fmla="*/ 571497 h 765639"/>
                <a:gd name="connsiteX61" fmla="*/ 2956941 w 9182100"/>
                <a:gd name="connsiteY61" fmla="*/ 564163 h 765639"/>
                <a:gd name="connsiteX62" fmla="*/ 3148298 w 9182100"/>
                <a:gd name="connsiteY62" fmla="*/ 562639 h 765639"/>
                <a:gd name="connsiteX63" fmla="*/ 3337274 w 9182100"/>
                <a:gd name="connsiteY63" fmla="*/ 568544 h 765639"/>
                <a:gd name="connsiteX64" fmla="*/ 3522345 w 9182100"/>
                <a:gd name="connsiteY64" fmla="*/ 583308 h 765639"/>
                <a:gd name="connsiteX65" fmla="*/ 3567779 w 9182100"/>
                <a:gd name="connsiteY65" fmla="*/ 588642 h 765639"/>
                <a:gd name="connsiteX66" fmla="*/ 3613785 w 9182100"/>
                <a:gd name="connsiteY66" fmla="*/ 594357 h 765639"/>
                <a:gd name="connsiteX67" fmla="*/ 3713798 w 9182100"/>
                <a:gd name="connsiteY67" fmla="*/ 607882 h 765639"/>
                <a:gd name="connsiteX68" fmla="*/ 3913823 w 9182100"/>
                <a:gd name="connsiteY68" fmla="*/ 634838 h 765639"/>
                <a:gd name="connsiteX69" fmla="*/ 4315873 w 9182100"/>
                <a:gd name="connsiteY69" fmla="*/ 686273 h 765639"/>
                <a:gd name="connsiteX70" fmla="*/ 4517422 w 9182100"/>
                <a:gd name="connsiteY70" fmla="*/ 710086 h 765639"/>
                <a:gd name="connsiteX71" fmla="*/ 4728972 w 9182100"/>
                <a:gd name="connsiteY71" fmla="*/ 731422 h 765639"/>
                <a:gd name="connsiteX72" fmla="*/ 5162931 w 9182100"/>
                <a:gd name="connsiteY72" fmla="*/ 744185 h 765639"/>
                <a:gd name="connsiteX73" fmla="*/ 5594033 w 9182100"/>
                <a:gd name="connsiteY73" fmla="*/ 706466 h 765639"/>
                <a:gd name="connsiteX74" fmla="*/ 5982939 w 9182100"/>
                <a:gd name="connsiteY74" fmla="*/ 655793 h 765639"/>
                <a:gd name="connsiteX75" fmla="*/ 6075045 w 9182100"/>
                <a:gd name="connsiteY75" fmla="*/ 648459 h 765639"/>
                <a:gd name="connsiteX76" fmla="*/ 6167819 w 9182100"/>
                <a:gd name="connsiteY76" fmla="*/ 643887 h 765639"/>
                <a:gd name="connsiteX77" fmla="*/ 6361081 w 9182100"/>
                <a:gd name="connsiteY77" fmla="*/ 639124 h 765639"/>
                <a:gd name="connsiteX78" fmla="*/ 6757321 w 9182100"/>
                <a:gd name="connsiteY78" fmla="*/ 640458 h 765639"/>
                <a:gd name="connsiteX79" fmla="*/ 7156704 w 9182100"/>
                <a:gd name="connsiteY79" fmla="*/ 649030 h 765639"/>
                <a:gd name="connsiteX80" fmla="*/ 7556373 w 9182100"/>
                <a:gd name="connsiteY80" fmla="*/ 662365 h 765639"/>
                <a:gd name="connsiteX81" fmla="*/ 7952328 w 9182100"/>
                <a:gd name="connsiteY81" fmla="*/ 682177 h 765639"/>
                <a:gd name="connsiteX82" fmla="*/ 8000714 w 9182100"/>
                <a:gd name="connsiteY82" fmla="*/ 685511 h 765639"/>
                <a:gd name="connsiteX83" fmla="*/ 8047196 w 9182100"/>
                <a:gd name="connsiteY83" fmla="*/ 689416 h 765639"/>
                <a:gd name="connsiteX84" fmla="*/ 8097965 w 9182100"/>
                <a:gd name="connsiteY84" fmla="*/ 693893 h 765639"/>
                <a:gd name="connsiteX85" fmla="*/ 8152733 w 9182100"/>
                <a:gd name="connsiteY85" fmla="*/ 697894 h 765639"/>
                <a:gd name="connsiteX86" fmla="*/ 8363903 w 9182100"/>
                <a:gd name="connsiteY86" fmla="*/ 705133 h 765639"/>
                <a:gd name="connsiteX87" fmla="*/ 8777764 w 9182100"/>
                <a:gd name="connsiteY87" fmla="*/ 698084 h 765639"/>
                <a:gd name="connsiteX88" fmla="*/ 9182005 w 9182100"/>
                <a:gd name="connsiteY88" fmla="*/ 668366 h 765639"/>
                <a:gd name="connsiteX89" fmla="*/ 9182005 w 9182100"/>
                <a:gd name="connsiteY89" fmla="*/ 351088 h 7656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</a:cxnLst>
              <a:rect l="l" t="t" r="r" b="b"/>
              <a:pathLst>
                <a:path w="9182100" h="765639">
                  <a:moveTo>
                    <a:pt x="9182100" y="351088"/>
                  </a:moveTo>
                  <a:cubicBezTo>
                    <a:pt x="9180862" y="351088"/>
                    <a:pt x="9179719" y="350993"/>
                    <a:pt x="9178480" y="350993"/>
                  </a:cubicBezTo>
                  <a:cubicBezTo>
                    <a:pt x="9047607" y="346421"/>
                    <a:pt x="8915591" y="337944"/>
                    <a:pt x="8783955" y="327561"/>
                  </a:cubicBezTo>
                  <a:cubicBezTo>
                    <a:pt x="8652320" y="316894"/>
                    <a:pt x="8520589" y="304416"/>
                    <a:pt x="8390763" y="288795"/>
                  </a:cubicBezTo>
                  <a:cubicBezTo>
                    <a:pt x="8325898" y="281175"/>
                    <a:pt x="8261509" y="272602"/>
                    <a:pt x="8199502" y="262601"/>
                  </a:cubicBezTo>
                  <a:cubicBezTo>
                    <a:pt x="8184070" y="260029"/>
                    <a:pt x="8168831" y="257553"/>
                    <a:pt x="8153972" y="254886"/>
                  </a:cubicBezTo>
                  <a:lnTo>
                    <a:pt x="8131588" y="250790"/>
                  </a:lnTo>
                  <a:lnTo>
                    <a:pt x="8104632" y="246504"/>
                  </a:lnTo>
                  <a:cubicBezTo>
                    <a:pt x="8086725" y="243741"/>
                    <a:pt x="8068247" y="240598"/>
                    <a:pt x="8050911" y="238217"/>
                  </a:cubicBezTo>
                  <a:lnTo>
                    <a:pt x="7998810" y="230978"/>
                  </a:lnTo>
                  <a:cubicBezTo>
                    <a:pt x="7860697" y="212023"/>
                    <a:pt x="7725633" y="198021"/>
                    <a:pt x="7589902" y="183925"/>
                  </a:cubicBezTo>
                  <a:cubicBezTo>
                    <a:pt x="7454360" y="170304"/>
                    <a:pt x="7319010" y="158779"/>
                    <a:pt x="7183469" y="147634"/>
                  </a:cubicBezTo>
                  <a:cubicBezTo>
                    <a:pt x="7047929" y="137252"/>
                    <a:pt x="6912198" y="127632"/>
                    <a:pt x="6775990" y="119821"/>
                  </a:cubicBezTo>
                  <a:cubicBezTo>
                    <a:pt x="6639592" y="112582"/>
                    <a:pt x="6503194" y="105439"/>
                    <a:pt x="6364795" y="102391"/>
                  </a:cubicBezTo>
                  <a:cubicBezTo>
                    <a:pt x="6295263" y="101057"/>
                    <a:pt x="6225826" y="99819"/>
                    <a:pt x="6154293" y="100581"/>
                  </a:cubicBezTo>
                  <a:cubicBezTo>
                    <a:pt x="6136577" y="100581"/>
                    <a:pt x="6118860" y="100581"/>
                    <a:pt x="6100287" y="101343"/>
                  </a:cubicBezTo>
                  <a:cubicBezTo>
                    <a:pt x="6081903" y="101819"/>
                    <a:pt x="6063615" y="102486"/>
                    <a:pt x="6045327" y="103438"/>
                  </a:cubicBezTo>
                  <a:cubicBezTo>
                    <a:pt x="6008656" y="104962"/>
                    <a:pt x="5972175" y="107439"/>
                    <a:pt x="5935980" y="110296"/>
                  </a:cubicBezTo>
                  <a:cubicBezTo>
                    <a:pt x="5790724" y="121631"/>
                    <a:pt x="5651659" y="142110"/>
                    <a:pt x="5523357" y="157635"/>
                  </a:cubicBezTo>
                  <a:cubicBezTo>
                    <a:pt x="5394484" y="173542"/>
                    <a:pt x="5273040" y="183543"/>
                    <a:pt x="5149882" y="185639"/>
                  </a:cubicBezTo>
                  <a:cubicBezTo>
                    <a:pt x="5027010" y="187925"/>
                    <a:pt x="4902803" y="182210"/>
                    <a:pt x="4777073" y="170685"/>
                  </a:cubicBezTo>
                  <a:lnTo>
                    <a:pt x="4729925" y="166208"/>
                  </a:lnTo>
                  <a:lnTo>
                    <a:pt x="4682585" y="161064"/>
                  </a:lnTo>
                  <a:cubicBezTo>
                    <a:pt x="4666869" y="159445"/>
                    <a:pt x="4650963" y="157350"/>
                    <a:pt x="4635151" y="155445"/>
                  </a:cubicBezTo>
                  <a:lnTo>
                    <a:pt x="4611434" y="152492"/>
                  </a:lnTo>
                  <a:cubicBezTo>
                    <a:pt x="4603623" y="151539"/>
                    <a:pt x="4595622" y="150587"/>
                    <a:pt x="4587145" y="149349"/>
                  </a:cubicBezTo>
                  <a:lnTo>
                    <a:pt x="4387977" y="122774"/>
                  </a:lnTo>
                  <a:lnTo>
                    <a:pt x="3989356" y="68577"/>
                  </a:lnTo>
                  <a:lnTo>
                    <a:pt x="3789140" y="42192"/>
                  </a:lnTo>
                  <a:lnTo>
                    <a:pt x="3689033" y="29143"/>
                  </a:lnTo>
                  <a:lnTo>
                    <a:pt x="3634835" y="22571"/>
                  </a:lnTo>
                  <a:cubicBezTo>
                    <a:pt x="3616452" y="20285"/>
                    <a:pt x="3598069" y="18380"/>
                    <a:pt x="3579876" y="16856"/>
                  </a:cubicBezTo>
                  <a:cubicBezTo>
                    <a:pt x="3433667" y="3140"/>
                    <a:pt x="3289840" y="-1622"/>
                    <a:pt x="3147441" y="473"/>
                  </a:cubicBezTo>
                  <a:cubicBezTo>
                    <a:pt x="3005138" y="2283"/>
                    <a:pt x="2864263" y="10188"/>
                    <a:pt x="2724722" y="22857"/>
                  </a:cubicBezTo>
                  <a:cubicBezTo>
                    <a:pt x="2445353" y="48098"/>
                    <a:pt x="2171129" y="90198"/>
                    <a:pt x="1898428" y="147730"/>
                  </a:cubicBezTo>
                  <a:cubicBezTo>
                    <a:pt x="1830134" y="162208"/>
                    <a:pt x="1762030" y="177448"/>
                    <a:pt x="1692878" y="195069"/>
                  </a:cubicBezTo>
                  <a:lnTo>
                    <a:pt x="1640205" y="208785"/>
                  </a:lnTo>
                  <a:lnTo>
                    <a:pt x="1592294" y="221643"/>
                  </a:lnTo>
                  <a:cubicBezTo>
                    <a:pt x="1561624" y="229740"/>
                    <a:pt x="1530858" y="238503"/>
                    <a:pt x="1500092" y="245551"/>
                  </a:cubicBezTo>
                  <a:cubicBezTo>
                    <a:pt x="1377125" y="276412"/>
                    <a:pt x="1253490" y="300987"/>
                    <a:pt x="1130046" y="318227"/>
                  </a:cubicBezTo>
                  <a:cubicBezTo>
                    <a:pt x="1068229" y="326895"/>
                    <a:pt x="1006602" y="333086"/>
                    <a:pt x="944880" y="337658"/>
                  </a:cubicBezTo>
                  <a:cubicBezTo>
                    <a:pt x="914114" y="339277"/>
                    <a:pt x="883253" y="341563"/>
                    <a:pt x="852583" y="341944"/>
                  </a:cubicBezTo>
                  <a:cubicBezTo>
                    <a:pt x="821817" y="343278"/>
                    <a:pt x="791147" y="342992"/>
                    <a:pt x="760476" y="343087"/>
                  </a:cubicBezTo>
                  <a:cubicBezTo>
                    <a:pt x="699230" y="342135"/>
                    <a:pt x="638175" y="338706"/>
                    <a:pt x="577215" y="332800"/>
                  </a:cubicBezTo>
                  <a:cubicBezTo>
                    <a:pt x="516255" y="326895"/>
                    <a:pt x="455771" y="317179"/>
                    <a:pt x="394907" y="305463"/>
                  </a:cubicBezTo>
                  <a:cubicBezTo>
                    <a:pt x="334137" y="293557"/>
                    <a:pt x="273368" y="278412"/>
                    <a:pt x="211265" y="261363"/>
                  </a:cubicBezTo>
                  <a:cubicBezTo>
                    <a:pt x="149066" y="244123"/>
                    <a:pt x="85820" y="224310"/>
                    <a:pt x="17526" y="204880"/>
                  </a:cubicBezTo>
                  <a:cubicBezTo>
                    <a:pt x="11716" y="203165"/>
                    <a:pt x="5906" y="201546"/>
                    <a:pt x="0" y="199927"/>
                  </a:cubicBezTo>
                  <a:lnTo>
                    <a:pt x="0" y="526920"/>
                  </a:lnTo>
                  <a:cubicBezTo>
                    <a:pt x="32576" y="541874"/>
                    <a:pt x="66104" y="557114"/>
                    <a:pt x="100298" y="571973"/>
                  </a:cubicBezTo>
                  <a:cubicBezTo>
                    <a:pt x="164973" y="600167"/>
                    <a:pt x="232410" y="626456"/>
                    <a:pt x="301562" y="649697"/>
                  </a:cubicBezTo>
                  <a:cubicBezTo>
                    <a:pt x="439865" y="696655"/>
                    <a:pt x="585216" y="728754"/>
                    <a:pt x="731044" y="746947"/>
                  </a:cubicBezTo>
                  <a:cubicBezTo>
                    <a:pt x="876967" y="764664"/>
                    <a:pt x="1023652" y="769426"/>
                    <a:pt x="1168241" y="762759"/>
                  </a:cubicBezTo>
                  <a:cubicBezTo>
                    <a:pt x="1313021" y="756663"/>
                    <a:pt x="1455896" y="740185"/>
                    <a:pt x="1596581" y="716944"/>
                  </a:cubicBezTo>
                  <a:cubicBezTo>
                    <a:pt x="1632014" y="711610"/>
                    <a:pt x="1666685" y="704371"/>
                    <a:pt x="1701641" y="697894"/>
                  </a:cubicBezTo>
                  <a:lnTo>
                    <a:pt x="1752124" y="688273"/>
                  </a:lnTo>
                  <a:lnTo>
                    <a:pt x="1797939" y="679891"/>
                  </a:lnTo>
                  <a:cubicBezTo>
                    <a:pt x="1860328" y="669128"/>
                    <a:pt x="1924431" y="658746"/>
                    <a:pt x="1988630" y="649316"/>
                  </a:cubicBezTo>
                  <a:cubicBezTo>
                    <a:pt x="2117217" y="630838"/>
                    <a:pt x="2246852" y="614645"/>
                    <a:pt x="2376297" y="601691"/>
                  </a:cubicBezTo>
                  <a:cubicBezTo>
                    <a:pt x="2441067" y="595214"/>
                    <a:pt x="2505742" y="589118"/>
                    <a:pt x="2570416" y="584165"/>
                  </a:cubicBezTo>
                  <a:cubicBezTo>
                    <a:pt x="2635091" y="579402"/>
                    <a:pt x="2699671" y="574831"/>
                    <a:pt x="2764155" y="571497"/>
                  </a:cubicBezTo>
                  <a:cubicBezTo>
                    <a:pt x="2828639" y="568068"/>
                    <a:pt x="2892933" y="565401"/>
                    <a:pt x="2956941" y="564163"/>
                  </a:cubicBezTo>
                  <a:cubicBezTo>
                    <a:pt x="3021045" y="562353"/>
                    <a:pt x="3084766" y="561972"/>
                    <a:pt x="3148298" y="562639"/>
                  </a:cubicBezTo>
                  <a:cubicBezTo>
                    <a:pt x="3211735" y="563305"/>
                    <a:pt x="3274695" y="565591"/>
                    <a:pt x="3337274" y="568544"/>
                  </a:cubicBezTo>
                  <a:cubicBezTo>
                    <a:pt x="3399568" y="572259"/>
                    <a:pt x="3461671" y="576259"/>
                    <a:pt x="3522345" y="583308"/>
                  </a:cubicBezTo>
                  <a:cubicBezTo>
                    <a:pt x="3537680" y="584737"/>
                    <a:pt x="3552730" y="586737"/>
                    <a:pt x="3567779" y="588642"/>
                  </a:cubicBezTo>
                  <a:lnTo>
                    <a:pt x="3613785" y="594357"/>
                  </a:lnTo>
                  <a:lnTo>
                    <a:pt x="3713798" y="607882"/>
                  </a:lnTo>
                  <a:lnTo>
                    <a:pt x="3913823" y="634838"/>
                  </a:lnTo>
                  <a:cubicBezTo>
                    <a:pt x="4047268" y="652078"/>
                    <a:pt x="4180904" y="670366"/>
                    <a:pt x="4315873" y="686273"/>
                  </a:cubicBezTo>
                  <a:lnTo>
                    <a:pt x="4517422" y="710086"/>
                  </a:lnTo>
                  <a:cubicBezTo>
                    <a:pt x="4586573" y="717896"/>
                    <a:pt x="4657916" y="725992"/>
                    <a:pt x="4728972" y="731422"/>
                  </a:cubicBezTo>
                  <a:cubicBezTo>
                    <a:pt x="4871371" y="743042"/>
                    <a:pt x="5016627" y="748376"/>
                    <a:pt x="5162931" y="744185"/>
                  </a:cubicBezTo>
                  <a:cubicBezTo>
                    <a:pt x="5308949" y="740566"/>
                    <a:pt x="5456111" y="725611"/>
                    <a:pt x="5594033" y="706466"/>
                  </a:cubicBezTo>
                  <a:cubicBezTo>
                    <a:pt x="5732621" y="687511"/>
                    <a:pt x="5859876" y="667033"/>
                    <a:pt x="5982939" y="655793"/>
                  </a:cubicBezTo>
                  <a:cubicBezTo>
                    <a:pt x="6013799" y="652936"/>
                    <a:pt x="6044375" y="650364"/>
                    <a:pt x="6075045" y="648459"/>
                  </a:cubicBezTo>
                  <a:cubicBezTo>
                    <a:pt x="6105906" y="646363"/>
                    <a:pt x="6135529" y="645125"/>
                    <a:pt x="6167819" y="643887"/>
                  </a:cubicBezTo>
                  <a:cubicBezTo>
                    <a:pt x="6230779" y="641125"/>
                    <a:pt x="6295930" y="640077"/>
                    <a:pt x="6361081" y="639124"/>
                  </a:cubicBezTo>
                  <a:cubicBezTo>
                    <a:pt x="6491955" y="637981"/>
                    <a:pt x="6624638" y="638553"/>
                    <a:pt x="6757321" y="640458"/>
                  </a:cubicBezTo>
                  <a:cubicBezTo>
                    <a:pt x="6890195" y="642553"/>
                    <a:pt x="7023449" y="645030"/>
                    <a:pt x="7156704" y="649030"/>
                  </a:cubicBezTo>
                  <a:cubicBezTo>
                    <a:pt x="7289959" y="652650"/>
                    <a:pt x="7423404" y="656841"/>
                    <a:pt x="7556373" y="662365"/>
                  </a:cubicBezTo>
                  <a:cubicBezTo>
                    <a:pt x="7689152" y="667509"/>
                    <a:pt x="7822502" y="673986"/>
                    <a:pt x="7952328" y="682177"/>
                  </a:cubicBezTo>
                  <a:lnTo>
                    <a:pt x="8000714" y="685511"/>
                  </a:lnTo>
                  <a:cubicBezTo>
                    <a:pt x="8016811" y="686654"/>
                    <a:pt x="8031670" y="688178"/>
                    <a:pt x="8047196" y="689416"/>
                  </a:cubicBezTo>
                  <a:lnTo>
                    <a:pt x="8097965" y="693893"/>
                  </a:lnTo>
                  <a:cubicBezTo>
                    <a:pt x="8116539" y="695417"/>
                    <a:pt x="8134731" y="696846"/>
                    <a:pt x="8152733" y="697894"/>
                  </a:cubicBezTo>
                  <a:cubicBezTo>
                    <a:pt x="8224647" y="701989"/>
                    <a:pt x="8294465" y="704085"/>
                    <a:pt x="8363903" y="705133"/>
                  </a:cubicBezTo>
                  <a:cubicBezTo>
                    <a:pt x="8502777" y="706657"/>
                    <a:pt x="8640223" y="704180"/>
                    <a:pt x="8777764" y="698084"/>
                  </a:cubicBezTo>
                  <a:cubicBezTo>
                    <a:pt x="8912352" y="692083"/>
                    <a:pt x="9046845" y="682749"/>
                    <a:pt x="9182005" y="668366"/>
                  </a:cubicBezTo>
                  <a:lnTo>
                    <a:pt x="9182005" y="351088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69" name="Freeform: Shape 2068">
              <a:extLst>
                <a:ext uri="{FF2B5EF4-FFF2-40B4-BE49-F238E27FC236}">
                  <a16:creationId xmlns:a16="http://schemas.microsoft.com/office/drawing/2014/main" id="{133EDCAA-1D6C-4710-9DA1-C7FC946D8E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501488"/>
              <a:ext cx="12188952" cy="641669"/>
            </a:xfrm>
            <a:custGeom>
              <a:avLst/>
              <a:gdLst>
                <a:gd name="connsiteX0" fmla="*/ 9182100 w 9182100"/>
                <a:gd name="connsiteY0" fmla="*/ 154189 h 544245"/>
                <a:gd name="connsiteX1" fmla="*/ 9047702 w 9182100"/>
                <a:gd name="connsiteY1" fmla="*/ 162762 h 544245"/>
                <a:gd name="connsiteX2" fmla="*/ 8652224 w 9182100"/>
                <a:gd name="connsiteY2" fmla="*/ 178287 h 544245"/>
                <a:gd name="connsiteX3" fmla="*/ 8255603 w 9182100"/>
                <a:gd name="connsiteY3" fmla="*/ 161047 h 544245"/>
                <a:gd name="connsiteX4" fmla="*/ 8060722 w 9182100"/>
                <a:gd name="connsiteY4" fmla="*/ 140854 h 544245"/>
                <a:gd name="connsiteX5" fmla="*/ 8013478 w 9182100"/>
                <a:gd name="connsiteY5" fmla="*/ 134187 h 544245"/>
                <a:gd name="connsiteX6" fmla="*/ 7990428 w 9182100"/>
                <a:gd name="connsiteY6" fmla="*/ 130567 h 544245"/>
                <a:gd name="connsiteX7" fmla="*/ 7964139 w 9182100"/>
                <a:gd name="connsiteY7" fmla="*/ 126853 h 544245"/>
                <a:gd name="connsiteX8" fmla="*/ 7911656 w 9182100"/>
                <a:gd name="connsiteY8" fmla="*/ 119518 h 544245"/>
                <a:gd name="connsiteX9" fmla="*/ 7860220 w 9182100"/>
                <a:gd name="connsiteY9" fmla="*/ 113232 h 544245"/>
                <a:gd name="connsiteX10" fmla="*/ 7453884 w 9182100"/>
                <a:gd name="connsiteY10" fmla="*/ 70369 h 544245"/>
                <a:gd name="connsiteX11" fmla="*/ 7048976 w 9182100"/>
                <a:gd name="connsiteY11" fmla="*/ 36556 h 544245"/>
                <a:gd name="connsiteX12" fmla="*/ 6846285 w 9182100"/>
                <a:gd name="connsiteY12" fmla="*/ 22649 h 544245"/>
                <a:gd name="connsiteX13" fmla="*/ 6643212 w 9182100"/>
                <a:gd name="connsiteY13" fmla="*/ 11600 h 544245"/>
                <a:gd name="connsiteX14" fmla="*/ 6541485 w 9182100"/>
                <a:gd name="connsiteY14" fmla="*/ 7314 h 544245"/>
                <a:gd name="connsiteX15" fmla="*/ 6439567 w 9182100"/>
                <a:gd name="connsiteY15" fmla="*/ 3885 h 544245"/>
                <a:gd name="connsiteX16" fmla="*/ 6337459 w 9182100"/>
                <a:gd name="connsiteY16" fmla="*/ 1313 h 544245"/>
                <a:gd name="connsiteX17" fmla="*/ 6234970 w 9182100"/>
                <a:gd name="connsiteY17" fmla="*/ 75 h 544245"/>
                <a:gd name="connsiteX18" fmla="*/ 6027802 w 9182100"/>
                <a:gd name="connsiteY18" fmla="*/ 2265 h 544245"/>
                <a:gd name="connsiteX19" fmla="*/ 5921978 w 9182100"/>
                <a:gd name="connsiteY19" fmla="*/ 6552 h 544245"/>
                <a:gd name="connsiteX20" fmla="*/ 5815965 w 9182100"/>
                <a:gd name="connsiteY20" fmla="*/ 14362 h 544245"/>
                <a:gd name="connsiteX21" fmla="*/ 5408390 w 9182100"/>
                <a:gd name="connsiteY21" fmla="*/ 67036 h 544245"/>
                <a:gd name="connsiteX22" fmla="*/ 5023866 w 9182100"/>
                <a:gd name="connsiteY22" fmla="*/ 103992 h 544245"/>
                <a:gd name="connsiteX23" fmla="*/ 4831556 w 9182100"/>
                <a:gd name="connsiteY23" fmla="*/ 106374 h 544245"/>
                <a:gd name="connsiteX24" fmla="*/ 4637723 w 9182100"/>
                <a:gd name="connsiteY24" fmla="*/ 98754 h 544245"/>
                <a:gd name="connsiteX25" fmla="*/ 4442460 w 9182100"/>
                <a:gd name="connsiteY25" fmla="*/ 83038 h 544245"/>
                <a:gd name="connsiteX26" fmla="*/ 4341686 w 9182100"/>
                <a:gd name="connsiteY26" fmla="*/ 77227 h 544245"/>
                <a:gd name="connsiteX27" fmla="*/ 4241006 w 9182100"/>
                <a:gd name="connsiteY27" fmla="*/ 71989 h 544245"/>
                <a:gd name="connsiteX28" fmla="*/ 3836956 w 9182100"/>
                <a:gd name="connsiteY28" fmla="*/ 54177 h 544245"/>
                <a:gd name="connsiteX29" fmla="*/ 3634549 w 9182100"/>
                <a:gd name="connsiteY29" fmla="*/ 45414 h 544245"/>
                <a:gd name="connsiteX30" fmla="*/ 3533394 w 9182100"/>
                <a:gd name="connsiteY30" fmla="*/ 40461 h 544245"/>
                <a:gd name="connsiteX31" fmla="*/ 3481959 w 9182100"/>
                <a:gd name="connsiteY31" fmla="*/ 37889 h 544245"/>
                <a:gd name="connsiteX32" fmla="*/ 3430238 w 9182100"/>
                <a:gd name="connsiteY32" fmla="*/ 35889 h 544245"/>
                <a:gd name="connsiteX33" fmla="*/ 3020473 w 9182100"/>
                <a:gd name="connsiteY33" fmla="*/ 37603 h 544245"/>
                <a:gd name="connsiteX34" fmla="*/ 2614422 w 9182100"/>
                <a:gd name="connsiteY34" fmla="*/ 56844 h 544245"/>
                <a:gd name="connsiteX35" fmla="*/ 2208657 w 9182100"/>
                <a:gd name="connsiteY35" fmla="*/ 81609 h 544245"/>
                <a:gd name="connsiteX36" fmla="*/ 1800606 w 9182100"/>
                <a:gd name="connsiteY36" fmla="*/ 107612 h 544245"/>
                <a:gd name="connsiteX37" fmla="*/ 1594676 w 9182100"/>
                <a:gd name="connsiteY37" fmla="*/ 124948 h 544245"/>
                <a:gd name="connsiteX38" fmla="*/ 1491996 w 9182100"/>
                <a:gd name="connsiteY38" fmla="*/ 136568 h 544245"/>
                <a:gd name="connsiteX39" fmla="*/ 1442942 w 9182100"/>
                <a:gd name="connsiteY39" fmla="*/ 141902 h 544245"/>
                <a:gd name="connsiteX40" fmla="*/ 1418463 w 9182100"/>
                <a:gd name="connsiteY40" fmla="*/ 144664 h 544245"/>
                <a:gd name="connsiteX41" fmla="*/ 1393984 w 9182100"/>
                <a:gd name="connsiteY41" fmla="*/ 146855 h 544245"/>
                <a:gd name="connsiteX42" fmla="*/ 1006697 w 9182100"/>
                <a:gd name="connsiteY42" fmla="*/ 169810 h 544245"/>
                <a:gd name="connsiteX43" fmla="*/ 816864 w 9182100"/>
                <a:gd name="connsiteY43" fmla="*/ 170953 h 544245"/>
                <a:gd name="connsiteX44" fmla="*/ 769906 w 9182100"/>
                <a:gd name="connsiteY44" fmla="*/ 169715 h 544245"/>
                <a:gd name="connsiteX45" fmla="*/ 723043 w 9182100"/>
                <a:gd name="connsiteY45" fmla="*/ 168096 h 544245"/>
                <a:gd name="connsiteX46" fmla="*/ 676370 w 9182100"/>
                <a:gd name="connsiteY46" fmla="*/ 166286 h 544245"/>
                <a:gd name="connsiteX47" fmla="*/ 629888 w 9182100"/>
                <a:gd name="connsiteY47" fmla="*/ 163333 h 544245"/>
                <a:gd name="connsiteX48" fmla="*/ 445484 w 9182100"/>
                <a:gd name="connsiteY48" fmla="*/ 146093 h 544245"/>
                <a:gd name="connsiteX49" fmla="*/ 263366 w 9182100"/>
                <a:gd name="connsiteY49" fmla="*/ 115232 h 544245"/>
                <a:gd name="connsiteX50" fmla="*/ 81439 w 9182100"/>
                <a:gd name="connsiteY50" fmla="*/ 70369 h 544245"/>
                <a:gd name="connsiteX51" fmla="*/ 35338 w 9182100"/>
                <a:gd name="connsiteY51" fmla="*/ 57034 h 544245"/>
                <a:gd name="connsiteX52" fmla="*/ 0 w 9182100"/>
                <a:gd name="connsiteY52" fmla="*/ 46652 h 544245"/>
                <a:gd name="connsiteX53" fmla="*/ 0 w 9182100"/>
                <a:gd name="connsiteY53" fmla="*/ 426795 h 544245"/>
                <a:gd name="connsiteX54" fmla="*/ 178594 w 9182100"/>
                <a:gd name="connsiteY54" fmla="*/ 479658 h 544245"/>
                <a:gd name="connsiteX55" fmla="*/ 610457 w 9182100"/>
                <a:gd name="connsiteY55" fmla="*/ 542619 h 544245"/>
                <a:gd name="connsiteX56" fmla="*/ 826865 w 9182100"/>
                <a:gd name="connsiteY56" fmla="*/ 539666 h 544245"/>
                <a:gd name="connsiteX57" fmla="*/ 1039654 w 9182100"/>
                <a:gd name="connsiteY57" fmla="*/ 515187 h 544245"/>
                <a:gd name="connsiteX58" fmla="*/ 1449705 w 9182100"/>
                <a:gd name="connsiteY58" fmla="*/ 415270 h 544245"/>
                <a:gd name="connsiteX59" fmla="*/ 1548765 w 9182100"/>
                <a:gd name="connsiteY59" fmla="*/ 382123 h 544245"/>
                <a:gd name="connsiteX60" fmla="*/ 1642872 w 9182100"/>
                <a:gd name="connsiteY60" fmla="*/ 349261 h 544245"/>
                <a:gd name="connsiteX61" fmla="*/ 1832991 w 9182100"/>
                <a:gd name="connsiteY61" fmla="*/ 289158 h 544245"/>
                <a:gd name="connsiteX62" fmla="*/ 2222754 w 9182100"/>
                <a:gd name="connsiteY62" fmla="*/ 193623 h 544245"/>
                <a:gd name="connsiteX63" fmla="*/ 2620137 w 9182100"/>
                <a:gd name="connsiteY63" fmla="*/ 138378 h 544245"/>
                <a:gd name="connsiteX64" fmla="*/ 3020473 w 9182100"/>
                <a:gd name="connsiteY64" fmla="*/ 127234 h 544245"/>
                <a:gd name="connsiteX65" fmla="*/ 3219736 w 9182100"/>
                <a:gd name="connsiteY65" fmla="*/ 139807 h 544245"/>
                <a:gd name="connsiteX66" fmla="*/ 3318605 w 9182100"/>
                <a:gd name="connsiteY66" fmla="*/ 151713 h 544245"/>
                <a:gd name="connsiteX67" fmla="*/ 3367754 w 9182100"/>
                <a:gd name="connsiteY67" fmla="*/ 158666 h 544245"/>
                <a:gd name="connsiteX68" fmla="*/ 3416618 w 9182100"/>
                <a:gd name="connsiteY68" fmla="*/ 166858 h 544245"/>
                <a:gd name="connsiteX69" fmla="*/ 3465195 w 9182100"/>
                <a:gd name="connsiteY69" fmla="*/ 176097 h 544245"/>
                <a:gd name="connsiteX70" fmla="*/ 3513868 w 9182100"/>
                <a:gd name="connsiteY70" fmla="*/ 185908 h 544245"/>
                <a:gd name="connsiteX71" fmla="*/ 3612737 w 9182100"/>
                <a:gd name="connsiteY71" fmla="*/ 207625 h 544245"/>
                <a:gd name="connsiteX72" fmla="*/ 3810381 w 9182100"/>
                <a:gd name="connsiteY72" fmla="*/ 252106 h 544245"/>
                <a:gd name="connsiteX73" fmla="*/ 4206621 w 9182100"/>
                <a:gd name="connsiteY73" fmla="*/ 339736 h 544245"/>
                <a:gd name="connsiteX74" fmla="*/ 4306062 w 9182100"/>
                <a:gd name="connsiteY74" fmla="*/ 359834 h 544245"/>
                <a:gd name="connsiteX75" fmla="*/ 4405503 w 9182100"/>
                <a:gd name="connsiteY75" fmla="*/ 378979 h 544245"/>
                <a:gd name="connsiteX76" fmla="*/ 4611529 w 9182100"/>
                <a:gd name="connsiteY76" fmla="*/ 405745 h 544245"/>
                <a:gd name="connsiteX77" fmla="*/ 5031677 w 9182100"/>
                <a:gd name="connsiteY77" fmla="*/ 427462 h 544245"/>
                <a:gd name="connsiteX78" fmla="*/ 5243227 w 9182100"/>
                <a:gd name="connsiteY78" fmla="*/ 418699 h 544245"/>
                <a:gd name="connsiteX79" fmla="*/ 5451062 w 9182100"/>
                <a:gd name="connsiteY79" fmla="*/ 398029 h 544245"/>
                <a:gd name="connsiteX80" fmla="*/ 5844635 w 9182100"/>
                <a:gd name="connsiteY80" fmla="*/ 353071 h 544245"/>
                <a:gd name="connsiteX81" fmla="*/ 5939981 w 9182100"/>
                <a:gd name="connsiteY81" fmla="*/ 346975 h 544245"/>
                <a:gd name="connsiteX82" fmla="*/ 6035898 w 9182100"/>
                <a:gd name="connsiteY82" fmla="*/ 344118 h 544245"/>
                <a:gd name="connsiteX83" fmla="*/ 6232303 w 9182100"/>
                <a:gd name="connsiteY83" fmla="*/ 343642 h 544245"/>
                <a:gd name="connsiteX84" fmla="*/ 6630924 w 9182100"/>
                <a:gd name="connsiteY84" fmla="*/ 351071 h 544245"/>
                <a:gd name="connsiteX85" fmla="*/ 6831140 w 9182100"/>
                <a:gd name="connsiteY85" fmla="*/ 356596 h 544245"/>
                <a:gd name="connsiteX86" fmla="*/ 7031545 w 9182100"/>
                <a:gd name="connsiteY86" fmla="*/ 362501 h 544245"/>
                <a:gd name="connsiteX87" fmla="*/ 7432262 w 9182100"/>
                <a:gd name="connsiteY87" fmla="*/ 378408 h 544245"/>
                <a:gd name="connsiteX88" fmla="*/ 7830312 w 9182100"/>
                <a:gd name="connsiteY88" fmla="*/ 402506 h 544245"/>
                <a:gd name="connsiteX89" fmla="*/ 7879270 w 9182100"/>
                <a:gd name="connsiteY89" fmla="*/ 406792 h 544245"/>
                <a:gd name="connsiteX90" fmla="*/ 7926895 w 9182100"/>
                <a:gd name="connsiteY90" fmla="*/ 411745 h 544245"/>
                <a:gd name="connsiteX91" fmla="*/ 7977569 w 9182100"/>
                <a:gd name="connsiteY91" fmla="*/ 417175 h 544245"/>
                <a:gd name="connsiteX92" fmla="*/ 8030623 w 9182100"/>
                <a:gd name="connsiteY92" fmla="*/ 422127 h 544245"/>
                <a:gd name="connsiteX93" fmla="*/ 8237982 w 9182100"/>
                <a:gd name="connsiteY93" fmla="*/ 435177 h 544245"/>
                <a:gd name="connsiteX94" fmla="*/ 8647748 w 9182100"/>
                <a:gd name="connsiteY94" fmla="*/ 449464 h 544245"/>
                <a:gd name="connsiteX95" fmla="*/ 8852821 w 9182100"/>
                <a:gd name="connsiteY95" fmla="*/ 456132 h 544245"/>
                <a:gd name="connsiteX96" fmla="*/ 8955786 w 9182100"/>
                <a:gd name="connsiteY96" fmla="*/ 458132 h 544245"/>
                <a:gd name="connsiteX97" fmla="*/ 9059227 w 9182100"/>
                <a:gd name="connsiteY97" fmla="*/ 457751 h 544245"/>
                <a:gd name="connsiteX98" fmla="*/ 9182005 w 9182100"/>
                <a:gd name="connsiteY98" fmla="*/ 452512 h 544245"/>
                <a:gd name="connsiteX99" fmla="*/ 9182005 w 9182100"/>
                <a:gd name="connsiteY99" fmla="*/ 154189 h 544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</a:cxnLst>
              <a:rect l="l" t="t" r="r" b="b"/>
              <a:pathLst>
                <a:path w="9182100" h="544245">
                  <a:moveTo>
                    <a:pt x="9182100" y="154189"/>
                  </a:moveTo>
                  <a:cubicBezTo>
                    <a:pt x="9137618" y="157142"/>
                    <a:pt x="9092851" y="159904"/>
                    <a:pt x="9047702" y="162762"/>
                  </a:cubicBezTo>
                  <a:cubicBezTo>
                    <a:pt x="8917114" y="170668"/>
                    <a:pt x="8784717" y="178002"/>
                    <a:pt x="8652224" y="178287"/>
                  </a:cubicBezTo>
                  <a:cubicBezTo>
                    <a:pt x="8519732" y="178764"/>
                    <a:pt x="8387049" y="171239"/>
                    <a:pt x="8255603" y="161047"/>
                  </a:cubicBezTo>
                  <a:cubicBezTo>
                    <a:pt x="8189881" y="155904"/>
                    <a:pt x="8124539" y="149236"/>
                    <a:pt x="8060722" y="140854"/>
                  </a:cubicBezTo>
                  <a:cubicBezTo>
                    <a:pt x="8044815" y="138759"/>
                    <a:pt x="8029099" y="136473"/>
                    <a:pt x="8013478" y="134187"/>
                  </a:cubicBezTo>
                  <a:lnTo>
                    <a:pt x="7990428" y="130567"/>
                  </a:lnTo>
                  <a:lnTo>
                    <a:pt x="7964139" y="126853"/>
                  </a:lnTo>
                  <a:cubicBezTo>
                    <a:pt x="7946708" y="124376"/>
                    <a:pt x="7928896" y="121709"/>
                    <a:pt x="7911656" y="119518"/>
                  </a:cubicBezTo>
                  <a:lnTo>
                    <a:pt x="7860220" y="113232"/>
                  </a:lnTo>
                  <a:cubicBezTo>
                    <a:pt x="7723728" y="96277"/>
                    <a:pt x="7589044" y="83038"/>
                    <a:pt x="7453884" y="70369"/>
                  </a:cubicBezTo>
                  <a:cubicBezTo>
                    <a:pt x="7318915" y="57701"/>
                    <a:pt x="7184041" y="46366"/>
                    <a:pt x="7048976" y="36556"/>
                  </a:cubicBezTo>
                  <a:cubicBezTo>
                    <a:pt x="6981444" y="31793"/>
                    <a:pt x="6913912" y="26840"/>
                    <a:pt x="6846285" y="22649"/>
                  </a:cubicBezTo>
                  <a:cubicBezTo>
                    <a:pt x="6778657" y="18553"/>
                    <a:pt x="6710934" y="14934"/>
                    <a:pt x="6643212" y="11600"/>
                  </a:cubicBezTo>
                  <a:lnTo>
                    <a:pt x="6541485" y="7314"/>
                  </a:lnTo>
                  <a:cubicBezTo>
                    <a:pt x="6507576" y="5790"/>
                    <a:pt x="6473667" y="4647"/>
                    <a:pt x="6439567" y="3885"/>
                  </a:cubicBezTo>
                  <a:lnTo>
                    <a:pt x="6337459" y="1313"/>
                  </a:lnTo>
                  <a:lnTo>
                    <a:pt x="6234970" y="75"/>
                  </a:lnTo>
                  <a:cubicBezTo>
                    <a:pt x="6166295" y="-116"/>
                    <a:pt x="6097715" y="-116"/>
                    <a:pt x="6027802" y="2265"/>
                  </a:cubicBezTo>
                  <a:cubicBezTo>
                    <a:pt x="5993320" y="3123"/>
                    <a:pt x="5957412" y="4456"/>
                    <a:pt x="5921978" y="6552"/>
                  </a:cubicBezTo>
                  <a:cubicBezTo>
                    <a:pt x="5886546" y="8552"/>
                    <a:pt x="5851112" y="11124"/>
                    <a:pt x="5815965" y="14362"/>
                  </a:cubicBezTo>
                  <a:cubicBezTo>
                    <a:pt x="5674995" y="27126"/>
                    <a:pt x="5538597" y="48938"/>
                    <a:pt x="5408390" y="67036"/>
                  </a:cubicBezTo>
                  <a:cubicBezTo>
                    <a:pt x="5277993" y="85514"/>
                    <a:pt x="5151692" y="99039"/>
                    <a:pt x="5023866" y="103992"/>
                  </a:cubicBezTo>
                  <a:cubicBezTo>
                    <a:pt x="4960049" y="106660"/>
                    <a:pt x="4895946" y="107231"/>
                    <a:pt x="4831556" y="106374"/>
                  </a:cubicBezTo>
                  <a:cubicBezTo>
                    <a:pt x="4767167" y="105231"/>
                    <a:pt x="4702588" y="102468"/>
                    <a:pt x="4637723" y="98754"/>
                  </a:cubicBezTo>
                  <a:cubicBezTo>
                    <a:pt x="4572762" y="95230"/>
                    <a:pt x="4507992" y="88848"/>
                    <a:pt x="4442460" y="83038"/>
                  </a:cubicBezTo>
                  <a:cubicBezTo>
                    <a:pt x="4408837" y="80752"/>
                    <a:pt x="4375214" y="79228"/>
                    <a:pt x="4341686" y="77227"/>
                  </a:cubicBezTo>
                  <a:cubicBezTo>
                    <a:pt x="4308158" y="75227"/>
                    <a:pt x="4274534" y="73417"/>
                    <a:pt x="4241006" y="71989"/>
                  </a:cubicBezTo>
                  <a:cubicBezTo>
                    <a:pt x="4106895" y="65131"/>
                    <a:pt x="3971925" y="59797"/>
                    <a:pt x="3836956" y="54177"/>
                  </a:cubicBezTo>
                  <a:lnTo>
                    <a:pt x="3634549" y="45414"/>
                  </a:lnTo>
                  <a:lnTo>
                    <a:pt x="3533394" y="40461"/>
                  </a:lnTo>
                  <a:lnTo>
                    <a:pt x="3481959" y="37889"/>
                  </a:lnTo>
                  <a:cubicBezTo>
                    <a:pt x="3464719" y="37127"/>
                    <a:pt x="3447479" y="36079"/>
                    <a:pt x="3430238" y="35889"/>
                  </a:cubicBezTo>
                  <a:cubicBezTo>
                    <a:pt x="3292602" y="31126"/>
                    <a:pt x="3156299" y="33603"/>
                    <a:pt x="3020473" y="37603"/>
                  </a:cubicBezTo>
                  <a:cubicBezTo>
                    <a:pt x="2884741" y="41985"/>
                    <a:pt x="2749487" y="48843"/>
                    <a:pt x="2614422" y="56844"/>
                  </a:cubicBezTo>
                  <a:lnTo>
                    <a:pt x="2208657" y="81609"/>
                  </a:lnTo>
                  <a:cubicBezTo>
                    <a:pt x="2073116" y="89991"/>
                    <a:pt x="1937195" y="97515"/>
                    <a:pt x="1800606" y="107612"/>
                  </a:cubicBezTo>
                  <a:cubicBezTo>
                    <a:pt x="1732217" y="112184"/>
                    <a:pt x="1663827" y="117804"/>
                    <a:pt x="1594676" y="124948"/>
                  </a:cubicBezTo>
                  <a:lnTo>
                    <a:pt x="1491996" y="136568"/>
                  </a:lnTo>
                  <a:lnTo>
                    <a:pt x="1442942" y="141902"/>
                  </a:lnTo>
                  <a:lnTo>
                    <a:pt x="1418463" y="144664"/>
                  </a:lnTo>
                  <a:lnTo>
                    <a:pt x="1393984" y="146855"/>
                  </a:lnTo>
                  <a:cubicBezTo>
                    <a:pt x="1263491" y="159142"/>
                    <a:pt x="1134142" y="166667"/>
                    <a:pt x="1006697" y="169810"/>
                  </a:cubicBezTo>
                  <a:cubicBezTo>
                    <a:pt x="942975" y="172001"/>
                    <a:pt x="879729" y="171239"/>
                    <a:pt x="816864" y="170953"/>
                  </a:cubicBezTo>
                  <a:lnTo>
                    <a:pt x="769906" y="169715"/>
                  </a:lnTo>
                  <a:cubicBezTo>
                    <a:pt x="754285" y="169525"/>
                    <a:pt x="738569" y="169048"/>
                    <a:pt x="723043" y="168096"/>
                  </a:cubicBezTo>
                  <a:lnTo>
                    <a:pt x="676370" y="166286"/>
                  </a:lnTo>
                  <a:cubicBezTo>
                    <a:pt x="660845" y="165238"/>
                    <a:pt x="645414" y="164095"/>
                    <a:pt x="629888" y="163333"/>
                  </a:cubicBezTo>
                  <a:cubicBezTo>
                    <a:pt x="568071" y="159047"/>
                    <a:pt x="506540" y="154094"/>
                    <a:pt x="445484" y="146093"/>
                  </a:cubicBezTo>
                  <a:cubicBezTo>
                    <a:pt x="384524" y="137997"/>
                    <a:pt x="323850" y="128091"/>
                    <a:pt x="263366" y="115232"/>
                  </a:cubicBezTo>
                  <a:cubicBezTo>
                    <a:pt x="202787" y="102850"/>
                    <a:pt x="142589" y="87419"/>
                    <a:pt x="81439" y="70369"/>
                  </a:cubicBezTo>
                  <a:cubicBezTo>
                    <a:pt x="66199" y="66178"/>
                    <a:pt x="50864" y="61702"/>
                    <a:pt x="35338" y="57034"/>
                  </a:cubicBezTo>
                  <a:lnTo>
                    <a:pt x="0" y="46652"/>
                  </a:lnTo>
                  <a:lnTo>
                    <a:pt x="0" y="426795"/>
                  </a:lnTo>
                  <a:cubicBezTo>
                    <a:pt x="58198" y="446416"/>
                    <a:pt x="117920" y="464323"/>
                    <a:pt x="178594" y="479658"/>
                  </a:cubicBezTo>
                  <a:cubicBezTo>
                    <a:pt x="319850" y="514901"/>
                    <a:pt x="465582" y="537094"/>
                    <a:pt x="610457" y="542619"/>
                  </a:cubicBezTo>
                  <a:cubicBezTo>
                    <a:pt x="682943" y="545953"/>
                    <a:pt x="755142" y="543762"/>
                    <a:pt x="826865" y="539666"/>
                  </a:cubicBezTo>
                  <a:cubicBezTo>
                    <a:pt x="898398" y="534523"/>
                    <a:pt x="969645" y="526903"/>
                    <a:pt x="1039654" y="515187"/>
                  </a:cubicBezTo>
                  <a:cubicBezTo>
                    <a:pt x="1180052" y="492517"/>
                    <a:pt x="1316736" y="457751"/>
                    <a:pt x="1449705" y="415270"/>
                  </a:cubicBezTo>
                  <a:cubicBezTo>
                    <a:pt x="1483138" y="405364"/>
                    <a:pt x="1515809" y="393172"/>
                    <a:pt x="1548765" y="382123"/>
                  </a:cubicBezTo>
                  <a:lnTo>
                    <a:pt x="1642872" y="349261"/>
                  </a:lnTo>
                  <a:cubicBezTo>
                    <a:pt x="1705261" y="328211"/>
                    <a:pt x="1768983" y="308208"/>
                    <a:pt x="1832991" y="289158"/>
                  </a:cubicBezTo>
                  <a:cubicBezTo>
                    <a:pt x="1961198" y="251821"/>
                    <a:pt x="2091404" y="219435"/>
                    <a:pt x="2222754" y="193623"/>
                  </a:cubicBezTo>
                  <a:cubicBezTo>
                    <a:pt x="2354199" y="168382"/>
                    <a:pt x="2486882" y="149332"/>
                    <a:pt x="2620137" y="138378"/>
                  </a:cubicBezTo>
                  <a:cubicBezTo>
                    <a:pt x="2753392" y="127424"/>
                    <a:pt x="2887123" y="122947"/>
                    <a:pt x="3020473" y="127234"/>
                  </a:cubicBezTo>
                  <a:cubicBezTo>
                    <a:pt x="3087148" y="129043"/>
                    <a:pt x="3153632" y="133711"/>
                    <a:pt x="3219736" y="139807"/>
                  </a:cubicBezTo>
                  <a:cubicBezTo>
                    <a:pt x="3252788" y="143426"/>
                    <a:pt x="3285839" y="146760"/>
                    <a:pt x="3318605" y="151713"/>
                  </a:cubicBezTo>
                  <a:lnTo>
                    <a:pt x="3367754" y="158666"/>
                  </a:lnTo>
                  <a:cubicBezTo>
                    <a:pt x="3384042" y="161238"/>
                    <a:pt x="3400330" y="164000"/>
                    <a:pt x="3416618" y="166858"/>
                  </a:cubicBezTo>
                  <a:cubicBezTo>
                    <a:pt x="3432905" y="169525"/>
                    <a:pt x="3449003" y="172954"/>
                    <a:pt x="3465195" y="176097"/>
                  </a:cubicBezTo>
                  <a:cubicBezTo>
                    <a:pt x="3481483" y="179431"/>
                    <a:pt x="3497199" y="182288"/>
                    <a:pt x="3513868" y="185908"/>
                  </a:cubicBezTo>
                  <a:lnTo>
                    <a:pt x="3612737" y="207625"/>
                  </a:lnTo>
                  <a:lnTo>
                    <a:pt x="3810381" y="252106"/>
                  </a:lnTo>
                  <a:cubicBezTo>
                    <a:pt x="3942112" y="282015"/>
                    <a:pt x="4073843" y="312590"/>
                    <a:pt x="4206621" y="339736"/>
                  </a:cubicBezTo>
                  <a:cubicBezTo>
                    <a:pt x="4239768" y="346785"/>
                    <a:pt x="4272915" y="353452"/>
                    <a:pt x="4306062" y="359834"/>
                  </a:cubicBezTo>
                  <a:cubicBezTo>
                    <a:pt x="4339209" y="366216"/>
                    <a:pt x="4372356" y="372979"/>
                    <a:pt x="4405503" y="378979"/>
                  </a:cubicBezTo>
                  <a:cubicBezTo>
                    <a:pt x="4473416" y="389266"/>
                    <a:pt x="4542378" y="398410"/>
                    <a:pt x="4611529" y="405745"/>
                  </a:cubicBezTo>
                  <a:cubicBezTo>
                    <a:pt x="4749832" y="420794"/>
                    <a:pt x="4890326" y="428795"/>
                    <a:pt x="5031677" y="427462"/>
                  </a:cubicBezTo>
                  <a:cubicBezTo>
                    <a:pt x="5102352" y="426985"/>
                    <a:pt x="5173028" y="423747"/>
                    <a:pt x="5243227" y="418699"/>
                  </a:cubicBezTo>
                  <a:cubicBezTo>
                    <a:pt x="5313427" y="413650"/>
                    <a:pt x="5382959" y="406030"/>
                    <a:pt x="5451062" y="398029"/>
                  </a:cubicBezTo>
                  <a:cubicBezTo>
                    <a:pt x="5587651" y="381551"/>
                    <a:pt x="5717381" y="362501"/>
                    <a:pt x="5844635" y="353071"/>
                  </a:cubicBezTo>
                  <a:cubicBezTo>
                    <a:pt x="5876544" y="350690"/>
                    <a:pt x="5908262" y="348404"/>
                    <a:pt x="5939981" y="346975"/>
                  </a:cubicBezTo>
                  <a:cubicBezTo>
                    <a:pt x="5971794" y="345356"/>
                    <a:pt x="6003036" y="344308"/>
                    <a:pt x="6035898" y="344118"/>
                  </a:cubicBezTo>
                  <a:cubicBezTo>
                    <a:pt x="6100477" y="343070"/>
                    <a:pt x="6166390" y="343356"/>
                    <a:pt x="6232303" y="343642"/>
                  </a:cubicBezTo>
                  <a:cubicBezTo>
                    <a:pt x="6364415" y="344880"/>
                    <a:pt x="6497669" y="347833"/>
                    <a:pt x="6630924" y="351071"/>
                  </a:cubicBezTo>
                  <a:lnTo>
                    <a:pt x="6831140" y="356596"/>
                  </a:lnTo>
                  <a:lnTo>
                    <a:pt x="7031545" y="362501"/>
                  </a:lnTo>
                  <a:cubicBezTo>
                    <a:pt x="7165086" y="367454"/>
                    <a:pt x="7298818" y="371835"/>
                    <a:pt x="7432262" y="378408"/>
                  </a:cubicBezTo>
                  <a:cubicBezTo>
                    <a:pt x="7565518" y="384790"/>
                    <a:pt x="7699153" y="392124"/>
                    <a:pt x="7830312" y="402506"/>
                  </a:cubicBezTo>
                  <a:lnTo>
                    <a:pt x="7879270" y="406792"/>
                  </a:lnTo>
                  <a:lnTo>
                    <a:pt x="7926895" y="411745"/>
                  </a:lnTo>
                  <a:lnTo>
                    <a:pt x="7977569" y="417175"/>
                  </a:lnTo>
                  <a:cubicBezTo>
                    <a:pt x="7995380" y="418984"/>
                    <a:pt x="8013097" y="420699"/>
                    <a:pt x="8030623" y="422127"/>
                  </a:cubicBezTo>
                  <a:cubicBezTo>
                    <a:pt x="8100632" y="427843"/>
                    <a:pt x="8169402" y="431748"/>
                    <a:pt x="8237982" y="435177"/>
                  </a:cubicBezTo>
                  <a:cubicBezTo>
                    <a:pt x="8375047" y="442035"/>
                    <a:pt x="8511254" y="444511"/>
                    <a:pt x="8647748" y="449464"/>
                  </a:cubicBezTo>
                  <a:cubicBezTo>
                    <a:pt x="8715946" y="451750"/>
                    <a:pt x="8784336" y="454513"/>
                    <a:pt x="8852821" y="456132"/>
                  </a:cubicBezTo>
                  <a:cubicBezTo>
                    <a:pt x="8887111" y="456989"/>
                    <a:pt x="8921401" y="457751"/>
                    <a:pt x="8955786" y="458132"/>
                  </a:cubicBezTo>
                  <a:cubicBezTo>
                    <a:pt x="8990171" y="458323"/>
                    <a:pt x="9024651" y="458227"/>
                    <a:pt x="9059227" y="457751"/>
                  </a:cubicBezTo>
                  <a:cubicBezTo>
                    <a:pt x="9099995" y="456989"/>
                    <a:pt x="9140857" y="455275"/>
                    <a:pt x="9182005" y="452512"/>
                  </a:cubicBezTo>
                  <a:lnTo>
                    <a:pt x="9182005" y="154189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 useBgFill="1">
          <p:nvSpPr>
            <p:cNvPr id="2070" name="Freeform: Shape 2069">
              <a:extLst>
                <a:ext uri="{FF2B5EF4-FFF2-40B4-BE49-F238E27FC236}">
                  <a16:creationId xmlns:a16="http://schemas.microsoft.com/office/drawing/2014/main" id="{3916FBF2-1CC9-460D-A42B-FB77E515EC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614750"/>
              <a:ext cx="12188952" cy="1201528"/>
            </a:xfrm>
            <a:custGeom>
              <a:avLst/>
              <a:gdLst>
                <a:gd name="connsiteX0" fmla="*/ 0 w 9182100"/>
                <a:gd name="connsiteY0" fmla="*/ 1019102 h 1019102"/>
                <a:gd name="connsiteX1" fmla="*/ 9182100 w 9182100"/>
                <a:gd name="connsiteY1" fmla="*/ 1019102 h 1019102"/>
                <a:gd name="connsiteX2" fmla="*/ 9182100 w 9182100"/>
                <a:gd name="connsiteY2" fmla="*/ 273009 h 1019102"/>
                <a:gd name="connsiteX3" fmla="*/ 9065895 w 9182100"/>
                <a:gd name="connsiteY3" fmla="*/ 278343 h 1019102"/>
                <a:gd name="connsiteX4" fmla="*/ 8261890 w 9182100"/>
                <a:gd name="connsiteY4" fmla="*/ 257769 h 1019102"/>
                <a:gd name="connsiteX5" fmla="*/ 8038624 w 9182100"/>
                <a:gd name="connsiteY5" fmla="*/ 235956 h 1019102"/>
                <a:gd name="connsiteX6" fmla="*/ 7862221 w 9182100"/>
                <a:gd name="connsiteY6" fmla="*/ 213097 h 1019102"/>
                <a:gd name="connsiteX7" fmla="*/ 6238780 w 9182100"/>
                <a:gd name="connsiteY7" fmla="*/ 126419 h 1019102"/>
                <a:gd name="connsiteX8" fmla="*/ 5828729 w 9182100"/>
                <a:gd name="connsiteY8" fmla="*/ 142421 h 1019102"/>
                <a:gd name="connsiteX9" fmla="*/ 5227606 w 9182100"/>
                <a:gd name="connsiteY9" fmla="*/ 219764 h 1019102"/>
                <a:gd name="connsiteX10" fmla="*/ 4394359 w 9182100"/>
                <a:gd name="connsiteY10" fmla="*/ 190713 h 1019102"/>
                <a:gd name="connsiteX11" fmla="*/ 3789236 w 9182100"/>
                <a:gd name="connsiteY11" fmla="*/ 107655 h 1019102"/>
                <a:gd name="connsiteX12" fmla="*/ 3391567 w 9182100"/>
                <a:gd name="connsiteY12" fmla="*/ 30502 h 1019102"/>
                <a:gd name="connsiteX13" fmla="*/ 2180177 w 9182100"/>
                <a:gd name="connsiteY13" fmla="*/ 67745 h 1019102"/>
                <a:gd name="connsiteX14" fmla="*/ 1543336 w 9182100"/>
                <a:gd name="connsiteY14" fmla="*/ 209953 h 1019102"/>
                <a:gd name="connsiteX15" fmla="*/ 1276731 w 9182100"/>
                <a:gd name="connsiteY15" fmla="*/ 286439 h 1019102"/>
                <a:gd name="connsiteX16" fmla="*/ 441293 w 9182100"/>
                <a:gd name="connsiteY16" fmla="*/ 292345 h 1019102"/>
                <a:gd name="connsiteX17" fmla="*/ 0 w 9182100"/>
                <a:gd name="connsiteY17" fmla="*/ 135563 h 1019102"/>
                <a:gd name="connsiteX18" fmla="*/ 0 w 9182100"/>
                <a:gd name="connsiteY18" fmla="*/ 1019102 h 1019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182100" h="1019102">
                  <a:moveTo>
                    <a:pt x="0" y="1019102"/>
                  </a:moveTo>
                  <a:lnTo>
                    <a:pt x="9182100" y="1019102"/>
                  </a:lnTo>
                  <a:lnTo>
                    <a:pt x="9182100" y="273009"/>
                  </a:lnTo>
                  <a:cubicBezTo>
                    <a:pt x="9143429" y="275485"/>
                    <a:pt x="9104662" y="277200"/>
                    <a:pt x="9065895" y="278343"/>
                  </a:cubicBezTo>
                  <a:cubicBezTo>
                    <a:pt x="8798243" y="285201"/>
                    <a:pt x="8529066" y="277009"/>
                    <a:pt x="8261890" y="257769"/>
                  </a:cubicBezTo>
                  <a:cubicBezTo>
                    <a:pt x="8187024" y="251863"/>
                    <a:pt x="8112443" y="245386"/>
                    <a:pt x="8038624" y="235956"/>
                  </a:cubicBezTo>
                  <a:cubicBezTo>
                    <a:pt x="7980140" y="228051"/>
                    <a:pt x="7920228" y="219002"/>
                    <a:pt x="7862221" y="213097"/>
                  </a:cubicBezTo>
                  <a:cubicBezTo>
                    <a:pt x="7322439" y="159280"/>
                    <a:pt x="6780943" y="130991"/>
                    <a:pt x="6238780" y="126419"/>
                  </a:cubicBezTo>
                  <a:cubicBezTo>
                    <a:pt x="6102477" y="126324"/>
                    <a:pt x="5964745" y="128800"/>
                    <a:pt x="5828729" y="142421"/>
                  </a:cubicBezTo>
                  <a:cubicBezTo>
                    <a:pt x="5624703" y="162328"/>
                    <a:pt x="5429441" y="202048"/>
                    <a:pt x="5227606" y="219764"/>
                  </a:cubicBezTo>
                  <a:cubicBezTo>
                    <a:pt x="4950238" y="245767"/>
                    <a:pt x="4670393" y="228527"/>
                    <a:pt x="4394359" y="190713"/>
                  </a:cubicBezTo>
                  <a:cubicBezTo>
                    <a:pt x="4193381" y="163090"/>
                    <a:pt x="3988880" y="147755"/>
                    <a:pt x="3789236" y="107655"/>
                  </a:cubicBezTo>
                  <a:cubicBezTo>
                    <a:pt x="3660743" y="85271"/>
                    <a:pt x="3520249" y="51648"/>
                    <a:pt x="3391567" y="30502"/>
                  </a:cubicBezTo>
                  <a:cubicBezTo>
                    <a:pt x="2990469" y="-28553"/>
                    <a:pt x="2579370" y="5928"/>
                    <a:pt x="2180177" y="67745"/>
                  </a:cubicBezTo>
                  <a:cubicBezTo>
                    <a:pt x="1965198" y="103273"/>
                    <a:pt x="1751648" y="146136"/>
                    <a:pt x="1543336" y="209953"/>
                  </a:cubicBezTo>
                  <a:cubicBezTo>
                    <a:pt x="1456087" y="238528"/>
                    <a:pt x="1365885" y="264627"/>
                    <a:pt x="1276731" y="286439"/>
                  </a:cubicBezTo>
                  <a:cubicBezTo>
                    <a:pt x="1001173" y="335398"/>
                    <a:pt x="716471" y="346923"/>
                    <a:pt x="441293" y="292345"/>
                  </a:cubicBezTo>
                  <a:cubicBezTo>
                    <a:pt x="285655" y="263198"/>
                    <a:pt x="143923" y="198237"/>
                    <a:pt x="0" y="135563"/>
                  </a:cubicBezTo>
                  <a:lnTo>
                    <a:pt x="0" y="1019102"/>
                  </a:lnTo>
                  <a:close/>
                </a:path>
              </a:pathLst>
            </a:custGeom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52B5FDF-35C8-30C1-AEA4-6AEF661771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4551037"/>
            <a:ext cx="5021782" cy="1509931"/>
          </a:xfrm>
        </p:spPr>
        <p:txBody>
          <a:bodyPr>
            <a:normAutofit/>
          </a:bodyPr>
          <a:lstStyle/>
          <a:p>
            <a:r>
              <a:rPr lang="en-GB" sz="3300">
                <a:solidFill>
                  <a:schemeClr val="tx2"/>
                </a:solidFill>
              </a:rPr>
              <a:t>Personal, Social and Emotional Development Early Learning Goals (ELGs)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C15C39A-EA4D-D9F3-8F65-2A822A8A393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67765565"/>
              </p:ext>
            </p:extLst>
          </p:nvPr>
        </p:nvGraphicFramePr>
        <p:xfrm>
          <a:off x="6470247" y="4551037"/>
          <a:ext cx="4926411" cy="15099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569661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4F511B6-8D69-4726-C10E-039A1269DC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5393360" cy="1325563"/>
          </a:xfrm>
        </p:spPr>
        <p:txBody>
          <a:bodyPr>
            <a:normAutofit/>
          </a:bodyPr>
          <a:lstStyle/>
          <a:p>
            <a:r>
              <a:rPr lang="en-GB"/>
              <a:t>Self-Regulation</a:t>
            </a:r>
            <a:endParaRPr lang="en-GB" dirty="0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53E8C2-1B26-1A91-472B-A03BB2D92C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393361" cy="4351338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GB" sz="2600" b="1" i="0" dirty="0">
                <a:effectLst/>
                <a:latin typeface="Google Sans"/>
              </a:rPr>
              <a:t>Self-regulation is </a:t>
            </a:r>
            <a:r>
              <a:rPr lang="en-GB" sz="2600" b="1" dirty="0"/>
              <a:t>the ability to control one's own emotions, thoughts, and behaviours</a:t>
            </a:r>
            <a:r>
              <a:rPr lang="en-GB" sz="2600" b="1" i="0" dirty="0">
                <a:effectLst/>
                <a:latin typeface="Google Sans"/>
              </a:rPr>
              <a:t>.</a:t>
            </a:r>
          </a:p>
          <a:p>
            <a:pPr marL="0" indent="0">
              <a:buNone/>
            </a:pPr>
            <a:endParaRPr lang="en-GB" sz="2600" dirty="0">
              <a:latin typeface="Google Sans"/>
            </a:endParaRPr>
          </a:p>
          <a:p>
            <a:pPr marL="0" indent="0">
              <a:buNone/>
            </a:pPr>
            <a:r>
              <a:rPr lang="en-GB" sz="2600" b="0" i="0" dirty="0">
                <a:effectLst/>
                <a:latin typeface="Google Sans"/>
              </a:rPr>
              <a:t>Children at the expected level of development will:</a:t>
            </a:r>
          </a:p>
          <a:p>
            <a:pPr marL="0" indent="0">
              <a:buNone/>
            </a:pPr>
            <a:r>
              <a:rPr lang="en-GB" sz="2600" b="0" i="0" dirty="0">
                <a:effectLst/>
                <a:latin typeface="Google Sans"/>
              </a:rPr>
              <a:t>• Show an understanding of their own feelings and those of others, and begin to regulate their behaviour accordingly;</a:t>
            </a:r>
          </a:p>
          <a:p>
            <a:pPr marL="0" indent="0">
              <a:buNone/>
            </a:pPr>
            <a:r>
              <a:rPr lang="en-GB" sz="2600" b="0" i="0" dirty="0">
                <a:effectLst/>
                <a:latin typeface="Google Sans"/>
              </a:rPr>
              <a:t>• Set and work towards simple goals, being able to wait for what they want and control their immediate impulses when appropriate;</a:t>
            </a:r>
          </a:p>
          <a:p>
            <a:pPr marL="0" indent="0">
              <a:buNone/>
            </a:pPr>
            <a:r>
              <a:rPr lang="en-GB" sz="2600" b="0" i="0" dirty="0">
                <a:effectLst/>
                <a:latin typeface="Google Sans"/>
              </a:rPr>
              <a:t>• Give focused attention to what the teacher says, responding appropriately even when engaged in activity, and show an ability to follow instructions involving several ideas or actions.</a:t>
            </a:r>
          </a:p>
          <a:p>
            <a:pPr marL="0" indent="0">
              <a:buNone/>
            </a:pPr>
            <a:endParaRPr lang="en-GB" sz="1500" dirty="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66028CF-9598-210D-AFDD-8B741D4D9E3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000" r="-2" b="-2"/>
          <a:stretch/>
        </p:blipFill>
        <p:spPr>
          <a:xfrm>
            <a:off x="7751975" y="1075239"/>
            <a:ext cx="4128603" cy="412860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</p:spPr>
      </p:pic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54014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Online Media 3" title="What is Self Regulation?">
            <a:hlinkClick r:id="" action="ppaction://media"/>
            <a:extLst>
              <a:ext uri="{FF2B5EF4-FFF2-40B4-BE49-F238E27FC236}">
                <a16:creationId xmlns:a16="http://schemas.microsoft.com/office/drawing/2014/main" id="{3364E604-26E3-14FE-020E-95ED8D715B48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836177" y="457200"/>
            <a:ext cx="10519646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195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172" name="Rectangle 6171">
            <a:extLst>
              <a:ext uri="{FF2B5EF4-FFF2-40B4-BE49-F238E27FC236}">
                <a16:creationId xmlns:a16="http://schemas.microsoft.com/office/drawing/2014/main" id="{94BFCCA4-109C-4B21-816E-144FE75C3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B1AB154-2A95-BDA5-9A4D-486D9CA33A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18" y="643465"/>
            <a:ext cx="3895359" cy="1846615"/>
          </a:xfrm>
        </p:spPr>
        <p:txBody>
          <a:bodyPr anchor="b">
            <a:normAutofit/>
          </a:bodyPr>
          <a:lstStyle/>
          <a:p>
            <a:r>
              <a:rPr lang="en-GB" sz="4600"/>
              <a:t>Self-Regulation at School</a:t>
            </a:r>
          </a:p>
        </p:txBody>
      </p:sp>
      <p:sp>
        <p:nvSpPr>
          <p:cNvPr id="6173" name="sketch line">
            <a:extLst>
              <a:ext uri="{FF2B5EF4-FFF2-40B4-BE49-F238E27FC236}">
                <a16:creationId xmlns:a16="http://schemas.microsoft.com/office/drawing/2014/main" id="{0059B5C0-FEC8-4370-AF45-02E3AEF6FA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659144"/>
            <a:ext cx="3566160" cy="18288"/>
          </a:xfrm>
          <a:custGeom>
            <a:avLst/>
            <a:gdLst>
              <a:gd name="connsiteX0" fmla="*/ 0 w 3566160"/>
              <a:gd name="connsiteY0" fmla="*/ 0 h 18288"/>
              <a:gd name="connsiteX1" fmla="*/ 665683 w 3566160"/>
              <a:gd name="connsiteY1" fmla="*/ 0 h 18288"/>
              <a:gd name="connsiteX2" fmla="*/ 1331366 w 3566160"/>
              <a:gd name="connsiteY2" fmla="*/ 0 h 18288"/>
              <a:gd name="connsiteX3" fmla="*/ 1818742 w 3566160"/>
              <a:gd name="connsiteY3" fmla="*/ 0 h 18288"/>
              <a:gd name="connsiteX4" fmla="*/ 2413102 w 3566160"/>
              <a:gd name="connsiteY4" fmla="*/ 0 h 18288"/>
              <a:gd name="connsiteX5" fmla="*/ 2936138 w 3566160"/>
              <a:gd name="connsiteY5" fmla="*/ 0 h 18288"/>
              <a:gd name="connsiteX6" fmla="*/ 3566160 w 3566160"/>
              <a:gd name="connsiteY6" fmla="*/ 0 h 18288"/>
              <a:gd name="connsiteX7" fmla="*/ 3566160 w 3566160"/>
              <a:gd name="connsiteY7" fmla="*/ 18288 h 18288"/>
              <a:gd name="connsiteX8" fmla="*/ 2971800 w 3566160"/>
              <a:gd name="connsiteY8" fmla="*/ 18288 h 18288"/>
              <a:gd name="connsiteX9" fmla="*/ 2448763 w 3566160"/>
              <a:gd name="connsiteY9" fmla="*/ 18288 h 18288"/>
              <a:gd name="connsiteX10" fmla="*/ 1854403 w 3566160"/>
              <a:gd name="connsiteY10" fmla="*/ 18288 h 18288"/>
              <a:gd name="connsiteX11" fmla="*/ 1295705 w 3566160"/>
              <a:gd name="connsiteY11" fmla="*/ 18288 h 18288"/>
              <a:gd name="connsiteX12" fmla="*/ 772668 w 3566160"/>
              <a:gd name="connsiteY12" fmla="*/ 18288 h 18288"/>
              <a:gd name="connsiteX13" fmla="*/ 0 w 3566160"/>
              <a:gd name="connsiteY13" fmla="*/ 18288 h 18288"/>
              <a:gd name="connsiteX14" fmla="*/ 0 w 3566160"/>
              <a:gd name="connsiteY1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566160" h="18288" fill="none" extrusionOk="0">
                <a:moveTo>
                  <a:pt x="0" y="0"/>
                </a:moveTo>
                <a:cubicBezTo>
                  <a:pt x="222644" y="15773"/>
                  <a:pt x="447078" y="-30288"/>
                  <a:pt x="665683" y="0"/>
                </a:cubicBezTo>
                <a:cubicBezTo>
                  <a:pt x="884288" y="30288"/>
                  <a:pt x="1132425" y="-6167"/>
                  <a:pt x="1331366" y="0"/>
                </a:cubicBezTo>
                <a:cubicBezTo>
                  <a:pt x="1530307" y="6167"/>
                  <a:pt x="1680942" y="17562"/>
                  <a:pt x="1818742" y="0"/>
                </a:cubicBezTo>
                <a:cubicBezTo>
                  <a:pt x="1956542" y="-17562"/>
                  <a:pt x="2130227" y="23032"/>
                  <a:pt x="2413102" y="0"/>
                </a:cubicBezTo>
                <a:cubicBezTo>
                  <a:pt x="2695977" y="-23032"/>
                  <a:pt x="2679988" y="-13260"/>
                  <a:pt x="2936138" y="0"/>
                </a:cubicBezTo>
                <a:cubicBezTo>
                  <a:pt x="3192288" y="13260"/>
                  <a:pt x="3378668" y="16268"/>
                  <a:pt x="3566160" y="0"/>
                </a:cubicBezTo>
                <a:cubicBezTo>
                  <a:pt x="3566199" y="7328"/>
                  <a:pt x="3566779" y="9982"/>
                  <a:pt x="3566160" y="18288"/>
                </a:cubicBezTo>
                <a:cubicBezTo>
                  <a:pt x="3315478" y="45899"/>
                  <a:pt x="3188272" y="-7574"/>
                  <a:pt x="2971800" y="18288"/>
                </a:cubicBezTo>
                <a:cubicBezTo>
                  <a:pt x="2755328" y="44150"/>
                  <a:pt x="2598570" y="34692"/>
                  <a:pt x="2448763" y="18288"/>
                </a:cubicBezTo>
                <a:cubicBezTo>
                  <a:pt x="2298956" y="1884"/>
                  <a:pt x="2011344" y="-7043"/>
                  <a:pt x="1854403" y="18288"/>
                </a:cubicBezTo>
                <a:cubicBezTo>
                  <a:pt x="1697462" y="43619"/>
                  <a:pt x="1444994" y="618"/>
                  <a:pt x="1295705" y="18288"/>
                </a:cubicBezTo>
                <a:cubicBezTo>
                  <a:pt x="1146416" y="35958"/>
                  <a:pt x="965401" y="42167"/>
                  <a:pt x="772668" y="18288"/>
                </a:cubicBezTo>
                <a:cubicBezTo>
                  <a:pt x="579935" y="-5591"/>
                  <a:pt x="352420" y="-19381"/>
                  <a:pt x="0" y="18288"/>
                </a:cubicBezTo>
                <a:cubicBezTo>
                  <a:pt x="-593" y="9736"/>
                  <a:pt x="244" y="6610"/>
                  <a:pt x="0" y="0"/>
                </a:cubicBezTo>
                <a:close/>
              </a:path>
              <a:path w="3566160" h="18288" stroke="0" extrusionOk="0">
                <a:moveTo>
                  <a:pt x="0" y="0"/>
                </a:moveTo>
                <a:cubicBezTo>
                  <a:pt x="169947" y="-5008"/>
                  <a:pt x="340602" y="-17518"/>
                  <a:pt x="594360" y="0"/>
                </a:cubicBezTo>
                <a:cubicBezTo>
                  <a:pt x="848118" y="17518"/>
                  <a:pt x="997921" y="8866"/>
                  <a:pt x="1224382" y="0"/>
                </a:cubicBezTo>
                <a:cubicBezTo>
                  <a:pt x="1450843" y="-8866"/>
                  <a:pt x="1572343" y="8392"/>
                  <a:pt x="1783080" y="0"/>
                </a:cubicBezTo>
                <a:cubicBezTo>
                  <a:pt x="1993817" y="-8392"/>
                  <a:pt x="2266728" y="2126"/>
                  <a:pt x="2448763" y="0"/>
                </a:cubicBezTo>
                <a:cubicBezTo>
                  <a:pt x="2630798" y="-2126"/>
                  <a:pt x="2815508" y="-13843"/>
                  <a:pt x="3043123" y="0"/>
                </a:cubicBezTo>
                <a:cubicBezTo>
                  <a:pt x="3270738" y="13843"/>
                  <a:pt x="3420568" y="2184"/>
                  <a:pt x="3566160" y="0"/>
                </a:cubicBezTo>
                <a:cubicBezTo>
                  <a:pt x="3566487" y="8595"/>
                  <a:pt x="3566088" y="13110"/>
                  <a:pt x="3566160" y="18288"/>
                </a:cubicBezTo>
                <a:cubicBezTo>
                  <a:pt x="3421748" y="9323"/>
                  <a:pt x="3176383" y="-3939"/>
                  <a:pt x="2971800" y="18288"/>
                </a:cubicBezTo>
                <a:cubicBezTo>
                  <a:pt x="2767217" y="40515"/>
                  <a:pt x="2590769" y="4336"/>
                  <a:pt x="2306117" y="18288"/>
                </a:cubicBezTo>
                <a:cubicBezTo>
                  <a:pt x="2021465" y="32240"/>
                  <a:pt x="1860727" y="-9280"/>
                  <a:pt x="1676095" y="18288"/>
                </a:cubicBezTo>
                <a:cubicBezTo>
                  <a:pt x="1491463" y="45856"/>
                  <a:pt x="1329173" y="5765"/>
                  <a:pt x="1153058" y="18288"/>
                </a:cubicBezTo>
                <a:cubicBezTo>
                  <a:pt x="976943" y="30811"/>
                  <a:pt x="895178" y="4751"/>
                  <a:pt x="665683" y="18288"/>
                </a:cubicBezTo>
                <a:cubicBezTo>
                  <a:pt x="436189" y="31825"/>
                  <a:pt x="302924" y="2002"/>
                  <a:pt x="0" y="18288"/>
                </a:cubicBezTo>
                <a:cubicBezTo>
                  <a:pt x="822" y="10564"/>
                  <a:pt x="-23" y="457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448976505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D487DA-6B70-464F-BF5F-6D195E8F8C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807167"/>
            <a:ext cx="3895522" cy="3386399"/>
          </a:xfrm>
        </p:spPr>
        <p:txBody>
          <a:bodyPr>
            <a:normAutofit/>
          </a:bodyPr>
          <a:lstStyle/>
          <a:p>
            <a:r>
              <a:rPr lang="en-GB" sz="1500"/>
              <a:t>Teaching about the Zones of regulation.</a:t>
            </a:r>
          </a:p>
          <a:p>
            <a:endParaRPr lang="en-GB" sz="1500"/>
          </a:p>
          <a:p>
            <a:endParaRPr lang="en-GB" sz="1500"/>
          </a:p>
          <a:p>
            <a:r>
              <a:rPr lang="en-GB" sz="1500"/>
              <a:t>Reading PSED-based books.</a:t>
            </a:r>
          </a:p>
          <a:p>
            <a:endParaRPr lang="en-GB" sz="1500"/>
          </a:p>
          <a:p>
            <a:endParaRPr lang="en-GB" sz="1500"/>
          </a:p>
          <a:p>
            <a:r>
              <a:rPr lang="en-GB" sz="1500"/>
              <a:t>Calm corner</a:t>
            </a:r>
          </a:p>
          <a:p>
            <a:endParaRPr lang="en-GB" sz="1500"/>
          </a:p>
          <a:p>
            <a:endParaRPr lang="en-GB" sz="1500"/>
          </a:p>
          <a:p>
            <a:r>
              <a:rPr lang="en-GB" sz="1500"/>
              <a:t>Providing strategies</a:t>
            </a:r>
          </a:p>
        </p:txBody>
      </p:sp>
      <p:pic>
        <p:nvPicPr>
          <p:cNvPr id="6152" name="Picture 8" descr="How to Use A “Safe Space” or “Calm Down Corner” at Home or in the Classroom  — My Preschool Place">
            <a:extLst>
              <a:ext uri="{FF2B5EF4-FFF2-40B4-BE49-F238E27FC236}">
                <a16:creationId xmlns:a16="http://schemas.microsoft.com/office/drawing/2014/main" id="{FFE1A858-3C1E-74AB-20DE-788591924C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46370" y="164592"/>
            <a:ext cx="2592324" cy="3456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Zones of Regulation | Little Melton Primary School">
            <a:extLst>
              <a:ext uri="{FF2B5EF4-FFF2-40B4-BE49-F238E27FC236}">
                <a16:creationId xmlns:a16="http://schemas.microsoft.com/office/drawing/2014/main" id="{33461AB3-085E-6924-73F2-C7AD0BD44F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7888" y="440103"/>
            <a:ext cx="3785616" cy="2091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The Colour Monster Pop-Up: Amazon.co.uk: Anna Llenas: 9781783703562: Books">
            <a:extLst>
              <a:ext uri="{FF2B5EF4-FFF2-40B4-BE49-F238E27FC236}">
                <a16:creationId xmlns:a16="http://schemas.microsoft.com/office/drawing/2014/main" id="{64A8C30A-9C8D-0304-505F-196F07C4BC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60374" y="3795522"/>
            <a:ext cx="2764315" cy="2398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6+ Important Reasons to Teach Kids Breathing Exercises - WholeHearted  School Counseling">
            <a:extLst>
              <a:ext uri="{FF2B5EF4-FFF2-40B4-BE49-F238E27FC236}">
                <a16:creationId xmlns:a16="http://schemas.microsoft.com/office/drawing/2014/main" id="{434BD14B-C89E-6235-5C1A-AB7D194C7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529792" y="2971759"/>
            <a:ext cx="3221807" cy="3221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20039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80" name="Rectangle 7179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FD9B67-D1B8-2F8C-BD68-22411072CB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5393360" cy="1325563"/>
          </a:xfrm>
        </p:spPr>
        <p:txBody>
          <a:bodyPr>
            <a:normAutofit/>
          </a:bodyPr>
          <a:lstStyle/>
          <a:p>
            <a:r>
              <a:rPr lang="en-GB"/>
              <a:t>Tips for practising at home:</a:t>
            </a:r>
            <a:endParaRPr lang="en-GB" dirty="0"/>
          </a:p>
        </p:txBody>
      </p:sp>
      <p:sp>
        <p:nvSpPr>
          <p:cNvPr id="7182" name="Freeform: Shape 7181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C50D1C-207D-1E64-A0EE-F2EF7E5A8E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393361" cy="4351338"/>
          </a:xfrm>
        </p:spPr>
        <p:txBody>
          <a:bodyPr>
            <a:normAutofit/>
          </a:bodyPr>
          <a:lstStyle/>
          <a:p>
            <a:r>
              <a:rPr lang="en-GB" sz="2200"/>
              <a:t>Encourage children to express their feelings appropriately</a:t>
            </a:r>
          </a:p>
          <a:p>
            <a:pPr marL="0" indent="0">
              <a:buNone/>
            </a:pPr>
            <a:r>
              <a:rPr lang="en-GB" sz="2200"/>
              <a:t>• Give time to children to self sooth. Sometimes they need time to reflect on a difficult situation before they are able to talk it through.</a:t>
            </a:r>
          </a:p>
          <a:p>
            <a:r>
              <a:rPr lang="en-GB" sz="2200"/>
              <a:t>Give children a safe and quiet space to withdraw to.</a:t>
            </a:r>
          </a:p>
          <a:p>
            <a:pPr marL="0" indent="0">
              <a:buNone/>
            </a:pPr>
            <a:r>
              <a:rPr lang="en-GB" sz="2200"/>
              <a:t>• Encourage restorative behaviour</a:t>
            </a:r>
          </a:p>
          <a:p>
            <a:pPr marL="0" indent="0">
              <a:buNone/>
            </a:pPr>
            <a:r>
              <a:rPr lang="en-GB" sz="2200"/>
              <a:t>• Label the behaviour not the child – it’s the choice that was not good and not the child</a:t>
            </a:r>
          </a:p>
          <a:p>
            <a:endParaRPr lang="en-GB" sz="2200"/>
          </a:p>
        </p:txBody>
      </p:sp>
      <p:sp>
        <p:nvSpPr>
          <p:cNvPr id="7179" name="Oval 7178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81" name="Freeform: Shape 7180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7170" name="Picture 2" descr="The Importance of Self-Regulation and How to Teach It to Your Kids - Moshi">
            <a:extLst>
              <a:ext uri="{FF2B5EF4-FFF2-40B4-BE49-F238E27FC236}">
                <a16:creationId xmlns:a16="http://schemas.microsoft.com/office/drawing/2014/main" id="{ED445577-61B5-47D1-9307-8EA2B961D2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25" r="21124" b="-2"/>
          <a:stretch/>
        </p:blipFill>
        <p:spPr bwMode="auto">
          <a:xfrm>
            <a:off x="7751975" y="1075239"/>
            <a:ext cx="4128603" cy="412860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83" name="Freeform: Shape 7182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7185" name="Straight Connector 7184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87" name="Freeform: Shape 7186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189" name="Freeform: Shape 7188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98722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3" name="Rectangle 4102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2183678-67CC-0B9A-6F4D-4DA355ACA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5393360" cy="1325563"/>
          </a:xfrm>
        </p:spPr>
        <p:txBody>
          <a:bodyPr>
            <a:normAutofit/>
          </a:bodyPr>
          <a:lstStyle/>
          <a:p>
            <a:r>
              <a:rPr lang="en-GB"/>
              <a:t>Managing Self</a:t>
            </a:r>
            <a:endParaRPr lang="en-GB" dirty="0"/>
          </a:p>
        </p:txBody>
      </p:sp>
      <p:sp>
        <p:nvSpPr>
          <p:cNvPr id="4105" name="Freeform: Shape 4104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5CD0AC-434B-8C30-DABC-7E87934A17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393361" cy="4351338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3600"/>
              <a:t> Children will become independent in meeting their own needs as well as developing a good sense of self and an understanding of their place in the society around them.</a:t>
            </a:r>
          </a:p>
          <a:p>
            <a:pPr marL="0" indent="0">
              <a:buNone/>
            </a:pPr>
            <a:endParaRPr lang="en-GB" sz="3600"/>
          </a:p>
          <a:p>
            <a:pPr marL="0" indent="0">
              <a:buNone/>
            </a:pPr>
            <a:r>
              <a:rPr lang="en-GB" sz="3600"/>
              <a:t>Children at the expected level of development will:</a:t>
            </a:r>
          </a:p>
          <a:p>
            <a:pPr marL="0" indent="0">
              <a:buNone/>
            </a:pPr>
            <a:r>
              <a:rPr lang="en-GB" sz="3600"/>
              <a:t>• Be confident to try new activities and show </a:t>
            </a:r>
            <a:r>
              <a:rPr lang="en-GB" sz="3600" u="sng"/>
              <a:t>independence, resilience</a:t>
            </a:r>
            <a:r>
              <a:rPr lang="en-GB" sz="3600"/>
              <a:t> and </a:t>
            </a:r>
            <a:r>
              <a:rPr lang="en-GB" sz="3600" u="sng"/>
              <a:t>perseverance</a:t>
            </a:r>
            <a:r>
              <a:rPr lang="en-GB" sz="3600"/>
              <a:t> in the face of challenge;</a:t>
            </a:r>
          </a:p>
          <a:p>
            <a:pPr marL="0" indent="0">
              <a:buNone/>
            </a:pPr>
            <a:r>
              <a:rPr lang="en-GB" sz="3600"/>
              <a:t>• Explain the reasons for rules, know right from wrong and try to </a:t>
            </a:r>
            <a:r>
              <a:rPr lang="en-GB" sz="3600" u="sng"/>
              <a:t>behave accordingly</a:t>
            </a:r>
            <a:r>
              <a:rPr lang="en-GB" sz="3600"/>
              <a:t>;</a:t>
            </a:r>
          </a:p>
          <a:p>
            <a:pPr marL="0" indent="0">
              <a:buNone/>
            </a:pPr>
            <a:r>
              <a:rPr lang="en-GB" sz="3600"/>
              <a:t>• Manage their own </a:t>
            </a:r>
            <a:r>
              <a:rPr lang="en-GB" sz="3600" u="sng"/>
              <a:t>basic hygiene </a:t>
            </a:r>
            <a:r>
              <a:rPr lang="en-GB" sz="3600"/>
              <a:t>and </a:t>
            </a:r>
            <a:r>
              <a:rPr lang="en-GB" sz="3600" u="sng"/>
              <a:t>personal needs</a:t>
            </a:r>
            <a:r>
              <a:rPr lang="en-GB" sz="3600"/>
              <a:t>, including dressing, going to the toilet, and understanding the importance of healthy food choices. </a:t>
            </a:r>
          </a:p>
          <a:p>
            <a:pPr marL="0" indent="0">
              <a:buNone/>
            </a:pPr>
            <a:endParaRPr lang="en-GB" sz="1500" dirty="0"/>
          </a:p>
        </p:txBody>
      </p:sp>
      <p:sp>
        <p:nvSpPr>
          <p:cNvPr id="4107" name="Oval 4106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09" name="Freeform: Shape 4108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4098" name="Picture 2" descr="Clean Hands | The American Cleaning Institute (ACI)">
            <a:extLst>
              <a:ext uri="{FF2B5EF4-FFF2-40B4-BE49-F238E27FC236}">
                <a16:creationId xmlns:a16="http://schemas.microsoft.com/office/drawing/2014/main" id="{E5714A4E-3338-0000-4104-F1556F8B8B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50"/>
          <a:stretch/>
        </p:blipFill>
        <p:spPr bwMode="auto">
          <a:xfrm>
            <a:off x="7751975" y="1075239"/>
            <a:ext cx="4128603" cy="412860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11" name="Freeform: Shape 4110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4113" name="Straight Connector 4112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15" name="Freeform: Shape 4114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117" name="Freeform: Shape 4116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54837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19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8201" name="Rectangle 820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FD9B67-D1B8-2F8C-BD68-22411072CB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GB" sz="4000"/>
              <a:t>Tips for practising at home: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C50D1C-207D-1E64-A0EE-F2EF7E5A8E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anchor="ctr">
            <a:normAutofit/>
          </a:bodyPr>
          <a:lstStyle/>
          <a:p>
            <a:r>
              <a:rPr lang="en-GB" sz="1700"/>
              <a:t>Encourage not to give up and support them to keep trying</a:t>
            </a:r>
          </a:p>
          <a:p>
            <a:r>
              <a:rPr lang="en-GB" sz="1700"/>
              <a:t>Praise the effort, not the achievement</a:t>
            </a:r>
          </a:p>
          <a:p>
            <a:r>
              <a:rPr lang="en-GB" sz="1700"/>
              <a:t>Model how to negotiate and solve problems</a:t>
            </a:r>
          </a:p>
          <a:p>
            <a:r>
              <a:rPr lang="en-GB" sz="1700"/>
              <a:t>Independent toileting and hygiene (including blowing nose, brushing teeth and washing hands)</a:t>
            </a:r>
          </a:p>
          <a:p>
            <a:r>
              <a:rPr lang="en-GB" sz="1700"/>
              <a:t>Independent changing and dressing, talk them through the order and only help when they are stuck.</a:t>
            </a:r>
          </a:p>
          <a:p>
            <a:r>
              <a:rPr lang="en-GB" sz="1700"/>
              <a:t>Model and narrate how you manage yourself!</a:t>
            </a:r>
          </a:p>
          <a:p>
            <a:endParaRPr lang="en-GB" sz="1700"/>
          </a:p>
          <a:p>
            <a:endParaRPr lang="en-GB" sz="1700"/>
          </a:p>
          <a:p>
            <a:endParaRPr lang="en-GB" sz="1700"/>
          </a:p>
        </p:txBody>
      </p:sp>
      <p:pic>
        <p:nvPicPr>
          <p:cNvPr id="8194" name="Picture 2" descr="Importance of Kids Brushing Every Day | Happy Trails Dentistry">
            <a:extLst>
              <a:ext uri="{FF2B5EF4-FFF2-40B4-BE49-F238E27FC236}">
                <a16:creationId xmlns:a16="http://schemas.microsoft.com/office/drawing/2014/main" id="{15B6698F-228C-543E-D0F3-550D63D3F9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70" r="20129" b="-2"/>
          <a:stretch/>
        </p:blipFill>
        <p:spPr bwMode="auto">
          <a:xfrm>
            <a:off x="6096000" y="1"/>
            <a:ext cx="61028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33965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27" name="Rectangle 5126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5DE819-902A-A7EC-2E60-32D86945A7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5393360" cy="1325563"/>
          </a:xfrm>
        </p:spPr>
        <p:txBody>
          <a:bodyPr>
            <a:normAutofit/>
          </a:bodyPr>
          <a:lstStyle/>
          <a:p>
            <a:r>
              <a:rPr lang="en-GB" dirty="0"/>
              <a:t>Building Relationships</a:t>
            </a:r>
          </a:p>
        </p:txBody>
      </p:sp>
      <p:sp>
        <p:nvSpPr>
          <p:cNvPr id="5129" name="Freeform: Shape 5128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59A29E-7548-B0A6-050D-647E2935FC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393361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2400" b="0" i="0" dirty="0">
                <a:effectLst/>
                <a:latin typeface="Google Sans"/>
              </a:rPr>
              <a:t>Through supported interaction with others, children learn how to make good friendships, co-operate and resolve conflicts peaceably. These attributes provide a secure platform, from which children can achieve at school and in later life.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Children at the expected level of development will:</a:t>
            </a:r>
          </a:p>
          <a:p>
            <a:pPr marL="0" indent="0">
              <a:buNone/>
            </a:pPr>
            <a:r>
              <a:rPr lang="en-GB" sz="2400" dirty="0"/>
              <a:t>• Work and play cooperatively and take turns with others;</a:t>
            </a:r>
          </a:p>
          <a:p>
            <a:pPr marL="0" indent="0">
              <a:buNone/>
            </a:pPr>
            <a:r>
              <a:rPr lang="en-GB" sz="2400" dirty="0"/>
              <a:t>• Form positive attachments to adults and friendships with peers;</a:t>
            </a:r>
          </a:p>
          <a:p>
            <a:pPr marL="0" indent="0">
              <a:buNone/>
            </a:pPr>
            <a:r>
              <a:rPr lang="en-GB" sz="2400" dirty="0"/>
              <a:t>• Show sensitivity to their own and to others’ needs. </a:t>
            </a:r>
          </a:p>
        </p:txBody>
      </p:sp>
      <p:sp>
        <p:nvSpPr>
          <p:cNvPr id="5131" name="Oval 5130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33" name="Freeform: Shape 5132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5122" name="Picture 2" descr="Understanding Children's Reaction to Grief - Tidewell Hospice">
            <a:extLst>
              <a:ext uri="{FF2B5EF4-FFF2-40B4-BE49-F238E27FC236}">
                <a16:creationId xmlns:a16="http://schemas.microsoft.com/office/drawing/2014/main" id="{76EEA90B-37AC-BA0B-56CB-A9D82C9942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3" r="25687"/>
          <a:stretch/>
        </p:blipFill>
        <p:spPr bwMode="auto">
          <a:xfrm>
            <a:off x="7751975" y="1075239"/>
            <a:ext cx="4128603" cy="412860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35" name="Freeform: Shape 5134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5137" name="Straight Connector 5136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39" name="Freeform: Shape 5138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141" name="Freeform: Shape 5140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13666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Online Media 3" title="Playground Politics I The Secret Life Of 4, 5 Year and 6 Olds I Channel 4">
            <a:hlinkClick r:id="" action="ppaction://media"/>
            <a:extLst>
              <a:ext uri="{FF2B5EF4-FFF2-40B4-BE49-F238E27FC236}">
                <a16:creationId xmlns:a16="http://schemas.microsoft.com/office/drawing/2014/main" id="{47F9445A-6D9B-1EB5-9354-0F58EB747EDD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836177" y="457200"/>
            <a:ext cx="10519646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299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14E5D9-8373-F575-269B-CDE8AC0D38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8557" y="1138036"/>
            <a:ext cx="5444382" cy="1402470"/>
          </a:xfrm>
        </p:spPr>
        <p:txBody>
          <a:bodyPr anchor="t">
            <a:normAutofit/>
          </a:bodyPr>
          <a:lstStyle/>
          <a:p>
            <a:r>
              <a:rPr lang="en-GB" sz="3200"/>
              <a:t>Building Relationships at School</a:t>
            </a:r>
          </a:p>
        </p:txBody>
      </p:sp>
      <p:pic>
        <p:nvPicPr>
          <p:cNvPr id="9218" name="Picture 2" descr="7 Great Ways To Encourage Turn Taking">
            <a:extLst>
              <a:ext uri="{FF2B5EF4-FFF2-40B4-BE49-F238E27FC236}">
                <a16:creationId xmlns:a16="http://schemas.microsoft.com/office/drawing/2014/main" id="{7FE80ED7-0774-F2F3-367B-35739950EA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45" r="7014"/>
          <a:stretch/>
        </p:blipFill>
        <p:spPr bwMode="auto">
          <a:xfrm>
            <a:off x="-1" y="10"/>
            <a:ext cx="5151179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242" name="Straight Connector 9241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971697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42608A-5294-9A66-6974-5CAF3B3C93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68557" y="2551176"/>
            <a:ext cx="5444382" cy="3591207"/>
          </a:xfrm>
        </p:spPr>
        <p:txBody>
          <a:bodyPr>
            <a:normAutofit/>
          </a:bodyPr>
          <a:lstStyle/>
          <a:p>
            <a:r>
              <a:rPr lang="en-GB" sz="2000"/>
              <a:t>Supported turn-taking games</a:t>
            </a:r>
          </a:p>
          <a:p>
            <a:r>
              <a:rPr lang="en-GB" sz="2000"/>
              <a:t>Social stories</a:t>
            </a:r>
          </a:p>
          <a:p>
            <a:r>
              <a:rPr lang="en-GB" sz="2000"/>
              <a:t>Support through disagreements and social language modelling</a:t>
            </a:r>
          </a:p>
          <a:p>
            <a:r>
              <a:rPr lang="en-GB" sz="2000"/>
              <a:t>Examples of respectful interactions with adults and children</a:t>
            </a:r>
          </a:p>
          <a:p>
            <a:r>
              <a:rPr lang="en-GB" sz="2000"/>
              <a:t>Use of stories to explore emotions in others</a:t>
            </a:r>
          </a:p>
          <a:p>
            <a:endParaRPr lang="en-GB" sz="2000"/>
          </a:p>
          <a:p>
            <a:endParaRPr lang="en-GB" sz="2000"/>
          </a:p>
          <a:p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8082722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247" name="Rectangle 10246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2B1055-71F1-336B-9431-6F89ACCF87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4600"/>
              <a:t>Tips for practising at home:</a:t>
            </a:r>
          </a:p>
        </p:txBody>
      </p:sp>
      <p:sp>
        <p:nvSpPr>
          <p:cNvPr id="10249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0BE06C-6CAA-D804-65D7-63A9F32A78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1" y="2715010"/>
            <a:ext cx="4226888" cy="3921763"/>
          </a:xfrm>
        </p:spPr>
        <p:txBody>
          <a:bodyPr>
            <a:normAutofit fontScale="92500" lnSpcReduction="10000"/>
          </a:bodyPr>
          <a:lstStyle/>
          <a:p>
            <a:r>
              <a:rPr lang="en-GB" sz="2000" dirty="0"/>
              <a:t>Play games and make sure everyone sticks to fair rules</a:t>
            </a:r>
          </a:p>
          <a:p>
            <a:r>
              <a:rPr lang="en-GB" sz="2000" dirty="0"/>
              <a:t>Organise playdates at home or meeting others at the park</a:t>
            </a:r>
          </a:p>
          <a:p>
            <a:r>
              <a:rPr lang="en-GB" sz="2000" dirty="0"/>
              <a:t>Talk to the children about their friends. Give them time to tell you about different social situations, both good and bad!</a:t>
            </a:r>
          </a:p>
          <a:p>
            <a:r>
              <a:rPr lang="en-GB" sz="2000" dirty="0"/>
              <a:t>Discuss and explain any negative interactions. How could they be managed better?</a:t>
            </a:r>
          </a:p>
          <a:p>
            <a:r>
              <a:rPr lang="en-GB" sz="2000" dirty="0"/>
              <a:t>Narrate and describe when you are thinking of others. Model the type of person you want your child to be.</a:t>
            </a:r>
            <a:endParaRPr lang="en-GB" sz="1600" dirty="0"/>
          </a:p>
          <a:p>
            <a:pPr marL="0" indent="0">
              <a:buNone/>
            </a:pPr>
            <a:endParaRPr lang="en-GB" sz="1600" dirty="0"/>
          </a:p>
        </p:txBody>
      </p:sp>
      <p:pic>
        <p:nvPicPr>
          <p:cNvPr id="10242" name="Picture 2" descr="37 of the Best Family Board Games - The Simplicity Habit">
            <a:extLst>
              <a:ext uri="{FF2B5EF4-FFF2-40B4-BE49-F238E27FC236}">
                <a16:creationId xmlns:a16="http://schemas.microsoft.com/office/drawing/2014/main" id="{4C128830-3FE5-2B78-211F-5BB5333910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74" r="20273" b="-1"/>
          <a:stretch/>
        </p:blipFill>
        <p:spPr bwMode="auto"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91844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92E27F-30B5-83D2-DE53-985946100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Final message- The importance of PSED</a:t>
            </a:r>
          </a:p>
        </p:txBody>
      </p:sp>
      <p:sp>
        <p:nvSpPr>
          <p:cNvPr id="26" name="Arc 25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Content Placeholder 2">
            <a:extLst>
              <a:ext uri="{FF2B5EF4-FFF2-40B4-BE49-F238E27FC236}">
                <a16:creationId xmlns:a16="http://schemas.microsoft.com/office/drawing/2014/main" id="{F0A4F0F2-AA10-4E42-38EB-B3A9C13086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b="0" i="0">
                <a:effectLst/>
                <a:latin typeface="Google Sans"/>
              </a:rPr>
              <a:t>PSED is important because it: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0" i="0">
                <a:effectLst/>
                <a:latin typeface="Google Sans"/>
              </a:rPr>
              <a:t>Helps children feel good about themselves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0" i="0">
                <a:effectLst/>
                <a:latin typeface="Google Sans"/>
              </a:rPr>
              <a:t>Helps children learn how to get along with others.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0" i="0">
                <a:effectLst/>
                <a:latin typeface="Google Sans"/>
              </a:rPr>
              <a:t>Helps children understand their emotions.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0" i="0">
                <a:effectLst/>
                <a:latin typeface="Google Sans"/>
              </a:rPr>
              <a:t>Helps children learn about right and wrong.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0" i="0">
                <a:effectLst/>
                <a:latin typeface="Google Sans"/>
              </a:rPr>
              <a:t>Helps children develop independence.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0" i="0">
                <a:effectLst/>
                <a:latin typeface="Google Sans"/>
              </a:rPr>
              <a:t>Helps children develop a positive disposition to learning</a:t>
            </a:r>
          </a:p>
          <a:p>
            <a:pPr marL="0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0052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996bf7e-9371-474d-a4ac-aca9ef432e79" xsi:nil="true"/>
    <lcf76f155ced4ddcb4097134ff3c332f xmlns="9aff471c-cf67-427b-8e88-723968f49624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3A8B28F14C9BE4898EB8A97B2116287" ma:contentTypeVersion="15" ma:contentTypeDescription="Create a new document." ma:contentTypeScope="" ma:versionID="d40df0565b864d2ddb1f23d699fe457f">
  <xsd:schema xmlns:xsd="http://www.w3.org/2001/XMLSchema" xmlns:xs="http://www.w3.org/2001/XMLSchema" xmlns:p="http://schemas.microsoft.com/office/2006/metadata/properties" xmlns:ns2="9aff471c-cf67-427b-8e88-723968f49624" xmlns:ns3="3996bf7e-9371-474d-a4ac-aca9ef432e79" targetNamespace="http://schemas.microsoft.com/office/2006/metadata/properties" ma:root="true" ma:fieldsID="b08e5c3fc0136e15e57ae360b2f4460b" ns2:_="" ns3:_="">
    <xsd:import namespace="9aff471c-cf67-427b-8e88-723968f49624"/>
    <xsd:import namespace="3996bf7e-9371-474d-a4ac-aca9ef432e7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aff471c-cf67-427b-8e88-723968f496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7c901af6-4544-4e62-a120-4d5ae32e11e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996bf7e-9371-474d-a4ac-aca9ef432e79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9ec1e879-eb6a-4e12-98d3-341df42faeef}" ma:internalName="TaxCatchAll" ma:showField="CatchAllData" ma:web="3996bf7e-9371-474d-a4ac-aca9ef432e7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D024B5D-9C4E-4F59-8D64-48CD3615A93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977754B-3699-455F-93F2-E6B15A5757A1}">
  <ds:schemaRefs>
    <ds:schemaRef ds:uri="http://purl.org/dc/terms/"/>
    <ds:schemaRef ds:uri="http://schemas.microsoft.com/office/2006/documentManagement/types"/>
    <ds:schemaRef ds:uri="ca302c7a-39c7-4325-8d12-be68d134f27d"/>
    <ds:schemaRef ds:uri="http://purl.org/dc/elements/1.1/"/>
    <ds:schemaRef ds:uri="http://schemas.openxmlformats.org/package/2006/metadata/core-properties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F6C4DE14-A706-4055-AF5E-F5CDDFD8E422}"/>
</file>

<file path=docProps/app.xml><?xml version="1.0" encoding="utf-8"?>
<Properties xmlns="http://schemas.openxmlformats.org/officeDocument/2006/extended-properties" xmlns:vt="http://schemas.openxmlformats.org/officeDocument/2006/docPropsVTypes">
  <TotalTime>222</TotalTime>
  <Words>741</Words>
  <Application>Microsoft Office PowerPoint</Application>
  <PresentationFormat>Widescreen</PresentationFormat>
  <Paragraphs>77</Paragraphs>
  <Slides>14</Slides>
  <Notes>1</Notes>
  <HiddenSlides>0</HiddenSlides>
  <MMClips>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Aptos</vt:lpstr>
      <vt:lpstr>Aptos Display</vt:lpstr>
      <vt:lpstr>Arial</vt:lpstr>
      <vt:lpstr>Calibri</vt:lpstr>
      <vt:lpstr>Google Sans</vt:lpstr>
      <vt:lpstr>Office Theme</vt:lpstr>
      <vt:lpstr> Early Years Foundation Stage    Personal Social and Emotional Development (PSED) Workshop </vt:lpstr>
      <vt:lpstr>Personal, Social and Emotional Development</vt:lpstr>
      <vt:lpstr>Personal, Social and Emotional Development Early Learning Goals (ELGs)</vt:lpstr>
      <vt:lpstr>Self-Regulation</vt:lpstr>
      <vt:lpstr>PowerPoint Presentation</vt:lpstr>
      <vt:lpstr>Self-Regulation at School</vt:lpstr>
      <vt:lpstr>Tips for practising at home:</vt:lpstr>
      <vt:lpstr>Managing Self</vt:lpstr>
      <vt:lpstr>Tips for practising at home:</vt:lpstr>
      <vt:lpstr>Building Relationships</vt:lpstr>
      <vt:lpstr>PowerPoint Presentation</vt:lpstr>
      <vt:lpstr>Building Relationships at School</vt:lpstr>
      <vt:lpstr>Tips for practising at home:</vt:lpstr>
      <vt:lpstr>Final message- The importance of PSED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Sian Santos-Lewis</dc:creator>
  <cp:lastModifiedBy>Sian Santos-Lewis</cp:lastModifiedBy>
  <cp:revision>4</cp:revision>
  <dcterms:created xsi:type="dcterms:W3CDTF">2024-09-18T17:36:15Z</dcterms:created>
  <dcterms:modified xsi:type="dcterms:W3CDTF">2024-09-25T14:07:26Z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0x01010063A8B28F14C9BE4898EB8A97B2116287</vt:lpwstr>
  </property>
</Properties>
</file>